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9"/>
  </p:notesMasterIdLst>
  <p:sldIdLst>
    <p:sldId id="347" r:id="rId2"/>
    <p:sldId id="349" r:id="rId3"/>
    <p:sldId id="350" r:id="rId4"/>
    <p:sldId id="351" r:id="rId5"/>
    <p:sldId id="352" r:id="rId6"/>
    <p:sldId id="398" r:id="rId7"/>
    <p:sldId id="353" r:id="rId8"/>
    <p:sldId id="354" r:id="rId9"/>
    <p:sldId id="393" r:id="rId10"/>
    <p:sldId id="355" r:id="rId11"/>
    <p:sldId id="356" r:id="rId12"/>
    <p:sldId id="357" r:id="rId13"/>
    <p:sldId id="358" r:id="rId14"/>
    <p:sldId id="359" r:id="rId15"/>
    <p:sldId id="427" r:id="rId16"/>
    <p:sldId id="428" r:id="rId17"/>
    <p:sldId id="395" r:id="rId18"/>
    <p:sldId id="396" r:id="rId19"/>
    <p:sldId id="397" r:id="rId20"/>
    <p:sldId id="361" r:id="rId21"/>
    <p:sldId id="362" r:id="rId22"/>
    <p:sldId id="363" r:id="rId23"/>
    <p:sldId id="399" r:id="rId24"/>
    <p:sldId id="364" r:id="rId25"/>
    <p:sldId id="400" r:id="rId26"/>
    <p:sldId id="401" r:id="rId27"/>
    <p:sldId id="402" r:id="rId28"/>
    <p:sldId id="403" r:id="rId29"/>
    <p:sldId id="404" r:id="rId30"/>
    <p:sldId id="405" r:id="rId31"/>
    <p:sldId id="366" r:id="rId32"/>
    <p:sldId id="406" r:id="rId33"/>
    <p:sldId id="407" r:id="rId34"/>
    <p:sldId id="367" r:id="rId35"/>
    <p:sldId id="368" r:id="rId36"/>
    <p:sldId id="408" r:id="rId37"/>
    <p:sldId id="409" r:id="rId38"/>
    <p:sldId id="369" r:id="rId39"/>
    <p:sldId id="410" r:id="rId40"/>
    <p:sldId id="370" r:id="rId41"/>
    <p:sldId id="371" r:id="rId42"/>
    <p:sldId id="411" r:id="rId43"/>
    <p:sldId id="412" r:id="rId44"/>
    <p:sldId id="413" r:id="rId45"/>
    <p:sldId id="372" r:id="rId46"/>
    <p:sldId id="373" r:id="rId47"/>
    <p:sldId id="414" r:id="rId48"/>
    <p:sldId id="415" r:id="rId49"/>
    <p:sldId id="429" r:id="rId50"/>
    <p:sldId id="430" r:id="rId51"/>
    <p:sldId id="431" r:id="rId52"/>
    <p:sldId id="377" r:id="rId53"/>
    <p:sldId id="378" r:id="rId54"/>
    <p:sldId id="379" r:id="rId55"/>
    <p:sldId id="380" r:id="rId56"/>
    <p:sldId id="381" r:id="rId57"/>
    <p:sldId id="383" r:id="rId58"/>
    <p:sldId id="416" r:id="rId59"/>
    <p:sldId id="417" r:id="rId60"/>
    <p:sldId id="385" r:id="rId61"/>
    <p:sldId id="386" r:id="rId62"/>
    <p:sldId id="387" r:id="rId63"/>
    <p:sldId id="388" r:id="rId64"/>
    <p:sldId id="425" r:id="rId65"/>
    <p:sldId id="389" r:id="rId66"/>
    <p:sldId id="426" r:id="rId67"/>
    <p:sldId id="391" r:id="rId68"/>
    <p:sldId id="392" r:id="rId69"/>
    <p:sldId id="418" r:id="rId70"/>
    <p:sldId id="433" r:id="rId71"/>
    <p:sldId id="432" r:id="rId72"/>
    <p:sldId id="419" r:id="rId73"/>
    <p:sldId id="420" r:id="rId74"/>
    <p:sldId id="421" r:id="rId75"/>
    <p:sldId id="422" r:id="rId76"/>
    <p:sldId id="423" r:id="rId77"/>
    <p:sldId id="424" r:id="rId7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000066"/>
    <a:srgbClr val="0000CC"/>
    <a:srgbClr val="080808"/>
    <a:srgbClr val="B2B2B2"/>
    <a:srgbClr val="FF9900"/>
    <a:srgbClr val="FFFF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3" autoAdjust="0"/>
  </p:normalViewPr>
  <p:slideViewPr>
    <p:cSldViewPr>
      <p:cViewPr varScale="1">
        <p:scale>
          <a:sx n="94" d="100"/>
          <a:sy n="94" d="100"/>
        </p:scale>
        <p:origin x="156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pitchFamily="2" charset="-122"/>
              </a:defRPr>
            </a:lvl1pPr>
          </a:lstStyle>
          <a:p>
            <a:pPr>
              <a:defRPr/>
            </a:pPr>
            <a:fld id="{BBF068BB-127B-4072-A6D9-0E9851862B83}" type="datetimeFigureOut">
              <a:rPr lang="zh-CN" altLang="en-US"/>
              <a:pPr>
                <a:defRPr/>
              </a:pPr>
              <a:t>2021/6/18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A7D744B-0E12-4261-BBB6-91F5F70760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96809BC-B19D-477D-9853-49BCA8AD1D0D}" type="slidenum">
              <a:rPr lang="zh-CN" altLang="en-US" smtClean="0">
                <a:latin typeface="Arial" panose="020B0604020202020204" pitchFamily="34" charset="0"/>
              </a:rPr>
              <a:pPr>
                <a:spcBef>
                  <a:spcPct val="0"/>
                </a:spcBef>
              </a:pPr>
              <a:t>1</a:t>
            </a:fld>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C0B2D71-446E-44C4-B45E-5E8F41E2A4C2}" type="slidenum">
              <a:rPr lang="zh-CN" altLang="en-US" smtClean="0">
                <a:latin typeface="Arial" panose="020B0604020202020204" pitchFamily="34" charset="0"/>
              </a:rPr>
              <a:pPr>
                <a:spcBef>
                  <a:spcPct val="0"/>
                </a:spcBef>
              </a:pPr>
              <a:t>61</a:t>
            </a:fld>
            <a:endParaRPr lang="zh-CN"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115302"/>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127986"/>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7" name="AutoShape 5">
            <a:hlinkClick r:id="" action="ppaction://hlinkshowjump?jump=firstslide" highlightClick="1"/>
          </p:cNvPr>
          <p:cNvSpPr>
            <a:spLocks noChangeAspect="1" noChangeArrowheads="1"/>
          </p:cNvSpPr>
          <p:nvPr/>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8" name="AutoShape 6">
            <a:hlinkClick r:id="" action="ppaction://hlinkshowjump?jump=nextslide" highlightClick="1"/>
          </p:cNvPr>
          <p:cNvSpPr>
            <a:spLocks noChangeAspect="1" noChangeArrowheads="1"/>
          </p:cNvSpPr>
          <p:nvPr/>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9" name="Rectangle 10"/>
          <p:cNvSpPr>
            <a:spLocks noChangeArrowheads="1"/>
          </p:cNvSpPr>
          <p:nvPr/>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spcBef>
                <a:spcPct val="20000"/>
              </a:spcBef>
              <a:defRPr/>
            </a:pPr>
            <a:endParaRPr lang="zh-CN" altLang="en-US" sz="800">
              <a:latin typeface="Times New Roman" pitchFamily="18" charset="0"/>
            </a:endParaRPr>
          </a:p>
        </p:txBody>
      </p:sp>
      <p:grpSp>
        <p:nvGrpSpPr>
          <p:cNvPr id="1030" name="Group 25"/>
          <p:cNvGrpSpPr>
            <a:grpSpLocks/>
          </p:cNvGrpSpPr>
          <p:nvPr/>
        </p:nvGrpSpPr>
        <p:grpSpPr bwMode="auto">
          <a:xfrm>
            <a:off x="7938" y="6604000"/>
            <a:ext cx="9086850" cy="4763"/>
            <a:chOff x="-23" y="4160"/>
            <a:chExt cx="5783" cy="3"/>
          </a:xfrm>
        </p:grpSpPr>
        <p:sp>
          <p:nvSpPr>
            <p:cNvPr id="1031" name="Line 7"/>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oleObject" Target="../embeddings/oleObject91.bin"/><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11.xml.rels><?xml version="1.0" encoding="UTF-8" standalone="yes"?>
<Relationships xmlns="http://schemas.openxmlformats.org/package/2006/relationships"><Relationship Id="rId13" Type="http://schemas.openxmlformats.org/officeDocument/2006/relationships/image" Target="../media/image102.emf"/><Relationship Id="rId18" Type="http://schemas.openxmlformats.org/officeDocument/2006/relationships/oleObject" Target="../embeddings/oleObject100.bin"/><Relationship Id="rId26" Type="http://schemas.openxmlformats.org/officeDocument/2006/relationships/oleObject" Target="../embeddings/oleObject104.bin"/><Relationship Id="rId39" Type="http://schemas.openxmlformats.org/officeDocument/2006/relationships/image" Target="../media/image115.emf"/><Relationship Id="rId21" Type="http://schemas.openxmlformats.org/officeDocument/2006/relationships/image" Target="../media/image106.emf"/><Relationship Id="rId34" Type="http://schemas.openxmlformats.org/officeDocument/2006/relationships/oleObject" Target="../embeddings/oleObject108.bin"/><Relationship Id="rId42" Type="http://schemas.openxmlformats.org/officeDocument/2006/relationships/oleObject" Target="../embeddings/oleObject112.bin"/><Relationship Id="rId7" Type="http://schemas.openxmlformats.org/officeDocument/2006/relationships/image" Target="../media/image99.emf"/><Relationship Id="rId2" Type="http://schemas.openxmlformats.org/officeDocument/2006/relationships/oleObject" Target="../embeddings/oleObject92.bin"/><Relationship Id="rId16" Type="http://schemas.openxmlformats.org/officeDocument/2006/relationships/oleObject" Target="../embeddings/oleObject99.bin"/><Relationship Id="rId20" Type="http://schemas.openxmlformats.org/officeDocument/2006/relationships/oleObject" Target="../embeddings/oleObject101.bin"/><Relationship Id="rId29" Type="http://schemas.openxmlformats.org/officeDocument/2006/relationships/image" Target="../media/image110.emf"/><Relationship Id="rId41" Type="http://schemas.openxmlformats.org/officeDocument/2006/relationships/image" Target="../media/image116.emf"/><Relationship Id="rId1" Type="http://schemas.openxmlformats.org/officeDocument/2006/relationships/slideLayout" Target="../slideLayouts/slideLayout2.xml"/><Relationship Id="rId6" Type="http://schemas.openxmlformats.org/officeDocument/2006/relationships/oleObject" Target="../embeddings/oleObject94.bin"/><Relationship Id="rId11" Type="http://schemas.openxmlformats.org/officeDocument/2006/relationships/image" Target="../media/image101.emf"/><Relationship Id="rId24" Type="http://schemas.openxmlformats.org/officeDocument/2006/relationships/oleObject" Target="../embeddings/oleObject103.bin"/><Relationship Id="rId32" Type="http://schemas.openxmlformats.org/officeDocument/2006/relationships/oleObject" Target="../embeddings/oleObject107.bin"/><Relationship Id="rId37" Type="http://schemas.openxmlformats.org/officeDocument/2006/relationships/image" Target="../media/image114.emf"/><Relationship Id="rId40" Type="http://schemas.openxmlformats.org/officeDocument/2006/relationships/oleObject" Target="../embeddings/oleObject111.bin"/><Relationship Id="rId5" Type="http://schemas.openxmlformats.org/officeDocument/2006/relationships/image" Target="../media/image98.emf"/><Relationship Id="rId15" Type="http://schemas.openxmlformats.org/officeDocument/2006/relationships/image" Target="../media/image103.emf"/><Relationship Id="rId23" Type="http://schemas.openxmlformats.org/officeDocument/2006/relationships/image" Target="../media/image107.emf"/><Relationship Id="rId28" Type="http://schemas.openxmlformats.org/officeDocument/2006/relationships/oleObject" Target="../embeddings/oleObject105.bin"/><Relationship Id="rId36" Type="http://schemas.openxmlformats.org/officeDocument/2006/relationships/oleObject" Target="../embeddings/oleObject109.bin"/><Relationship Id="rId10" Type="http://schemas.openxmlformats.org/officeDocument/2006/relationships/oleObject" Target="../embeddings/oleObject96.bin"/><Relationship Id="rId19" Type="http://schemas.openxmlformats.org/officeDocument/2006/relationships/image" Target="../media/image105.emf"/><Relationship Id="rId31" Type="http://schemas.openxmlformats.org/officeDocument/2006/relationships/image" Target="../media/image111.emf"/><Relationship Id="rId4" Type="http://schemas.openxmlformats.org/officeDocument/2006/relationships/oleObject" Target="../embeddings/oleObject93.bin"/><Relationship Id="rId9" Type="http://schemas.openxmlformats.org/officeDocument/2006/relationships/image" Target="../media/image100.emf"/><Relationship Id="rId14" Type="http://schemas.openxmlformats.org/officeDocument/2006/relationships/oleObject" Target="../embeddings/oleObject98.bin"/><Relationship Id="rId22" Type="http://schemas.openxmlformats.org/officeDocument/2006/relationships/oleObject" Target="../embeddings/oleObject102.bin"/><Relationship Id="rId27" Type="http://schemas.openxmlformats.org/officeDocument/2006/relationships/image" Target="../media/image109.emf"/><Relationship Id="rId30" Type="http://schemas.openxmlformats.org/officeDocument/2006/relationships/oleObject" Target="../embeddings/oleObject106.bin"/><Relationship Id="rId35" Type="http://schemas.openxmlformats.org/officeDocument/2006/relationships/image" Target="../media/image113.emf"/><Relationship Id="rId43" Type="http://schemas.openxmlformats.org/officeDocument/2006/relationships/image" Target="../media/image117.emf"/><Relationship Id="rId8" Type="http://schemas.openxmlformats.org/officeDocument/2006/relationships/oleObject" Target="../embeddings/oleObject95.bin"/><Relationship Id="rId3" Type="http://schemas.openxmlformats.org/officeDocument/2006/relationships/image" Target="../media/image97.emf"/><Relationship Id="rId12" Type="http://schemas.openxmlformats.org/officeDocument/2006/relationships/oleObject" Target="../embeddings/oleObject97.bin"/><Relationship Id="rId17" Type="http://schemas.openxmlformats.org/officeDocument/2006/relationships/image" Target="../media/image104.emf"/><Relationship Id="rId25" Type="http://schemas.openxmlformats.org/officeDocument/2006/relationships/image" Target="../media/image108.emf"/><Relationship Id="rId33" Type="http://schemas.openxmlformats.org/officeDocument/2006/relationships/image" Target="../media/image112.emf"/><Relationship Id="rId38" Type="http://schemas.openxmlformats.org/officeDocument/2006/relationships/oleObject" Target="../embeddings/oleObject110.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23.emf"/><Relationship Id="rId18" Type="http://schemas.openxmlformats.org/officeDocument/2006/relationships/oleObject" Target="../embeddings/oleObject121.bin"/><Relationship Id="rId26" Type="http://schemas.openxmlformats.org/officeDocument/2006/relationships/oleObject" Target="../embeddings/oleObject125.bin"/><Relationship Id="rId3" Type="http://schemas.openxmlformats.org/officeDocument/2006/relationships/image" Target="../media/image118.emf"/><Relationship Id="rId21" Type="http://schemas.openxmlformats.org/officeDocument/2006/relationships/image" Target="../media/image127.emf"/><Relationship Id="rId7" Type="http://schemas.openxmlformats.org/officeDocument/2006/relationships/image" Target="../media/image120.emf"/><Relationship Id="rId12" Type="http://schemas.openxmlformats.org/officeDocument/2006/relationships/oleObject" Target="../embeddings/oleObject118.bin"/><Relationship Id="rId17" Type="http://schemas.openxmlformats.org/officeDocument/2006/relationships/image" Target="../media/image125.emf"/><Relationship Id="rId25" Type="http://schemas.openxmlformats.org/officeDocument/2006/relationships/image" Target="../media/image129.emf"/><Relationship Id="rId2" Type="http://schemas.openxmlformats.org/officeDocument/2006/relationships/oleObject" Target="../embeddings/oleObject113.bin"/><Relationship Id="rId16" Type="http://schemas.openxmlformats.org/officeDocument/2006/relationships/oleObject" Target="../embeddings/oleObject120.bin"/><Relationship Id="rId20" Type="http://schemas.openxmlformats.org/officeDocument/2006/relationships/oleObject" Target="../embeddings/oleObject122.bin"/><Relationship Id="rId29" Type="http://schemas.openxmlformats.org/officeDocument/2006/relationships/image" Target="../media/image131.emf"/><Relationship Id="rId1" Type="http://schemas.openxmlformats.org/officeDocument/2006/relationships/slideLayout" Target="../slideLayouts/slideLayout2.xml"/><Relationship Id="rId6" Type="http://schemas.openxmlformats.org/officeDocument/2006/relationships/oleObject" Target="../embeddings/oleObject115.bin"/><Relationship Id="rId11" Type="http://schemas.openxmlformats.org/officeDocument/2006/relationships/image" Target="../media/image122.emf"/><Relationship Id="rId24" Type="http://schemas.openxmlformats.org/officeDocument/2006/relationships/oleObject" Target="../embeddings/oleObject124.bin"/><Relationship Id="rId5" Type="http://schemas.openxmlformats.org/officeDocument/2006/relationships/image" Target="../media/image119.emf"/><Relationship Id="rId15" Type="http://schemas.openxmlformats.org/officeDocument/2006/relationships/image" Target="../media/image124.emf"/><Relationship Id="rId23" Type="http://schemas.openxmlformats.org/officeDocument/2006/relationships/image" Target="../media/image128.emf"/><Relationship Id="rId28" Type="http://schemas.openxmlformats.org/officeDocument/2006/relationships/oleObject" Target="../embeddings/oleObject126.bin"/><Relationship Id="rId10" Type="http://schemas.openxmlformats.org/officeDocument/2006/relationships/oleObject" Target="../embeddings/oleObject117.bin"/><Relationship Id="rId19" Type="http://schemas.openxmlformats.org/officeDocument/2006/relationships/image" Target="../media/image126.emf"/><Relationship Id="rId31" Type="http://schemas.openxmlformats.org/officeDocument/2006/relationships/image" Target="../media/image132.emf"/><Relationship Id="rId4" Type="http://schemas.openxmlformats.org/officeDocument/2006/relationships/oleObject" Target="../embeddings/oleObject114.bin"/><Relationship Id="rId9" Type="http://schemas.openxmlformats.org/officeDocument/2006/relationships/image" Target="../media/image121.emf"/><Relationship Id="rId14" Type="http://schemas.openxmlformats.org/officeDocument/2006/relationships/oleObject" Target="../embeddings/oleObject119.bin"/><Relationship Id="rId22" Type="http://schemas.openxmlformats.org/officeDocument/2006/relationships/oleObject" Target="../embeddings/oleObject123.bin"/><Relationship Id="rId27" Type="http://schemas.openxmlformats.org/officeDocument/2006/relationships/image" Target="../media/image130.emf"/><Relationship Id="rId30" Type="http://schemas.openxmlformats.org/officeDocument/2006/relationships/oleObject" Target="../embeddings/oleObject127.bin"/></Relationships>
</file>

<file path=ppt/slides/_rels/slide13.xml.rels><?xml version="1.0" encoding="UTF-8" standalone="yes"?>
<Relationships xmlns="http://schemas.openxmlformats.org/package/2006/relationships"><Relationship Id="rId13" Type="http://schemas.openxmlformats.org/officeDocument/2006/relationships/image" Target="../media/image138.emf"/><Relationship Id="rId18" Type="http://schemas.openxmlformats.org/officeDocument/2006/relationships/oleObject" Target="../embeddings/oleObject136.bin"/><Relationship Id="rId26" Type="http://schemas.openxmlformats.org/officeDocument/2006/relationships/oleObject" Target="../embeddings/oleObject140.bin"/><Relationship Id="rId39" Type="http://schemas.openxmlformats.org/officeDocument/2006/relationships/image" Target="../media/image151.emf"/><Relationship Id="rId21" Type="http://schemas.openxmlformats.org/officeDocument/2006/relationships/image" Target="../media/image142.emf"/><Relationship Id="rId34" Type="http://schemas.openxmlformats.org/officeDocument/2006/relationships/oleObject" Target="../embeddings/oleObject144.bin"/><Relationship Id="rId42" Type="http://schemas.openxmlformats.org/officeDocument/2006/relationships/oleObject" Target="../embeddings/oleObject148.bin"/><Relationship Id="rId47" Type="http://schemas.openxmlformats.org/officeDocument/2006/relationships/image" Target="../media/image155.emf"/><Relationship Id="rId50" Type="http://schemas.openxmlformats.org/officeDocument/2006/relationships/oleObject" Target="../embeddings/oleObject152.bin"/><Relationship Id="rId7" Type="http://schemas.openxmlformats.org/officeDocument/2006/relationships/image" Target="../media/image135.emf"/><Relationship Id="rId2" Type="http://schemas.openxmlformats.org/officeDocument/2006/relationships/oleObject" Target="../embeddings/oleObject128.bin"/><Relationship Id="rId16" Type="http://schemas.openxmlformats.org/officeDocument/2006/relationships/oleObject" Target="../embeddings/oleObject135.bin"/><Relationship Id="rId29" Type="http://schemas.openxmlformats.org/officeDocument/2006/relationships/image" Target="../media/image146.emf"/><Relationship Id="rId11" Type="http://schemas.openxmlformats.org/officeDocument/2006/relationships/image" Target="../media/image137.emf"/><Relationship Id="rId24" Type="http://schemas.openxmlformats.org/officeDocument/2006/relationships/oleObject" Target="../embeddings/oleObject139.bin"/><Relationship Id="rId32" Type="http://schemas.openxmlformats.org/officeDocument/2006/relationships/oleObject" Target="../embeddings/oleObject143.bin"/><Relationship Id="rId37" Type="http://schemas.openxmlformats.org/officeDocument/2006/relationships/image" Target="../media/image150.emf"/><Relationship Id="rId40" Type="http://schemas.openxmlformats.org/officeDocument/2006/relationships/oleObject" Target="../embeddings/oleObject147.bin"/><Relationship Id="rId45" Type="http://schemas.openxmlformats.org/officeDocument/2006/relationships/image" Target="../media/image154.emf"/><Relationship Id="rId5" Type="http://schemas.openxmlformats.org/officeDocument/2006/relationships/image" Target="../media/image134.emf"/><Relationship Id="rId15" Type="http://schemas.openxmlformats.org/officeDocument/2006/relationships/image" Target="../media/image139.emf"/><Relationship Id="rId23" Type="http://schemas.openxmlformats.org/officeDocument/2006/relationships/image" Target="../media/image143.emf"/><Relationship Id="rId28" Type="http://schemas.openxmlformats.org/officeDocument/2006/relationships/oleObject" Target="../embeddings/oleObject141.bin"/><Relationship Id="rId36" Type="http://schemas.openxmlformats.org/officeDocument/2006/relationships/oleObject" Target="../embeddings/oleObject145.bin"/><Relationship Id="rId49" Type="http://schemas.openxmlformats.org/officeDocument/2006/relationships/image" Target="../media/image156.emf"/><Relationship Id="rId10" Type="http://schemas.openxmlformats.org/officeDocument/2006/relationships/oleObject" Target="../embeddings/oleObject132.bin"/><Relationship Id="rId19" Type="http://schemas.openxmlformats.org/officeDocument/2006/relationships/image" Target="../media/image141.emf"/><Relationship Id="rId31" Type="http://schemas.openxmlformats.org/officeDocument/2006/relationships/image" Target="../media/image147.emf"/><Relationship Id="rId44" Type="http://schemas.openxmlformats.org/officeDocument/2006/relationships/oleObject" Target="../embeddings/oleObject149.bin"/><Relationship Id="rId4" Type="http://schemas.openxmlformats.org/officeDocument/2006/relationships/oleObject" Target="../embeddings/oleObject129.bin"/><Relationship Id="rId9" Type="http://schemas.openxmlformats.org/officeDocument/2006/relationships/image" Target="../media/image136.emf"/><Relationship Id="rId14" Type="http://schemas.openxmlformats.org/officeDocument/2006/relationships/oleObject" Target="../embeddings/oleObject134.bin"/><Relationship Id="rId22" Type="http://schemas.openxmlformats.org/officeDocument/2006/relationships/oleObject" Target="../embeddings/oleObject138.bin"/><Relationship Id="rId27" Type="http://schemas.openxmlformats.org/officeDocument/2006/relationships/image" Target="../media/image145.emf"/><Relationship Id="rId30" Type="http://schemas.openxmlformats.org/officeDocument/2006/relationships/oleObject" Target="../embeddings/oleObject142.bin"/><Relationship Id="rId35" Type="http://schemas.openxmlformats.org/officeDocument/2006/relationships/image" Target="../media/image149.emf"/><Relationship Id="rId43" Type="http://schemas.openxmlformats.org/officeDocument/2006/relationships/image" Target="../media/image153.emf"/><Relationship Id="rId48" Type="http://schemas.openxmlformats.org/officeDocument/2006/relationships/oleObject" Target="../embeddings/oleObject151.bin"/><Relationship Id="rId8" Type="http://schemas.openxmlformats.org/officeDocument/2006/relationships/oleObject" Target="../embeddings/oleObject131.bin"/><Relationship Id="rId51" Type="http://schemas.openxmlformats.org/officeDocument/2006/relationships/image" Target="../media/image157.emf"/><Relationship Id="rId3" Type="http://schemas.openxmlformats.org/officeDocument/2006/relationships/image" Target="../media/image133.emf"/><Relationship Id="rId12" Type="http://schemas.openxmlformats.org/officeDocument/2006/relationships/oleObject" Target="../embeddings/oleObject133.bin"/><Relationship Id="rId17" Type="http://schemas.openxmlformats.org/officeDocument/2006/relationships/image" Target="../media/image140.emf"/><Relationship Id="rId25" Type="http://schemas.openxmlformats.org/officeDocument/2006/relationships/image" Target="../media/image144.emf"/><Relationship Id="rId33" Type="http://schemas.openxmlformats.org/officeDocument/2006/relationships/image" Target="../media/image148.emf"/><Relationship Id="rId38" Type="http://schemas.openxmlformats.org/officeDocument/2006/relationships/oleObject" Target="../embeddings/oleObject146.bin"/><Relationship Id="rId46" Type="http://schemas.openxmlformats.org/officeDocument/2006/relationships/oleObject" Target="../embeddings/oleObject150.bin"/><Relationship Id="rId20" Type="http://schemas.openxmlformats.org/officeDocument/2006/relationships/oleObject" Target="../embeddings/oleObject137.bin"/><Relationship Id="rId41" Type="http://schemas.openxmlformats.org/officeDocument/2006/relationships/image" Target="../media/image152.emf"/><Relationship Id="rId1" Type="http://schemas.openxmlformats.org/officeDocument/2006/relationships/slideLayout" Target="../slideLayouts/slideLayout2.xml"/><Relationship Id="rId6" Type="http://schemas.openxmlformats.org/officeDocument/2006/relationships/oleObject" Target="../embeddings/oleObject130.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56.bin"/><Relationship Id="rId13" Type="http://schemas.openxmlformats.org/officeDocument/2006/relationships/image" Target="../media/image163.emf"/><Relationship Id="rId18" Type="http://schemas.openxmlformats.org/officeDocument/2006/relationships/oleObject" Target="../embeddings/oleObject161.bin"/><Relationship Id="rId26" Type="http://schemas.openxmlformats.org/officeDocument/2006/relationships/oleObject" Target="../embeddings/oleObject165.bin"/><Relationship Id="rId3" Type="http://schemas.openxmlformats.org/officeDocument/2006/relationships/image" Target="../media/image158.emf"/><Relationship Id="rId21" Type="http://schemas.openxmlformats.org/officeDocument/2006/relationships/image" Target="../media/image167.emf"/><Relationship Id="rId7" Type="http://schemas.openxmlformats.org/officeDocument/2006/relationships/image" Target="../media/image160.emf"/><Relationship Id="rId12" Type="http://schemas.openxmlformats.org/officeDocument/2006/relationships/oleObject" Target="../embeddings/oleObject158.bin"/><Relationship Id="rId17" Type="http://schemas.openxmlformats.org/officeDocument/2006/relationships/image" Target="../media/image165.emf"/><Relationship Id="rId25" Type="http://schemas.openxmlformats.org/officeDocument/2006/relationships/image" Target="../media/image169.emf"/><Relationship Id="rId2" Type="http://schemas.openxmlformats.org/officeDocument/2006/relationships/oleObject" Target="../embeddings/oleObject153.bin"/><Relationship Id="rId16" Type="http://schemas.openxmlformats.org/officeDocument/2006/relationships/oleObject" Target="../embeddings/oleObject160.bin"/><Relationship Id="rId20" Type="http://schemas.openxmlformats.org/officeDocument/2006/relationships/oleObject" Target="../embeddings/oleObject162.bin"/><Relationship Id="rId29" Type="http://schemas.openxmlformats.org/officeDocument/2006/relationships/image" Target="../media/image171.emf"/><Relationship Id="rId1" Type="http://schemas.openxmlformats.org/officeDocument/2006/relationships/slideLayout" Target="../slideLayouts/slideLayout2.xml"/><Relationship Id="rId6" Type="http://schemas.openxmlformats.org/officeDocument/2006/relationships/oleObject" Target="../embeddings/oleObject155.bin"/><Relationship Id="rId11" Type="http://schemas.openxmlformats.org/officeDocument/2006/relationships/image" Target="../media/image162.emf"/><Relationship Id="rId24" Type="http://schemas.openxmlformats.org/officeDocument/2006/relationships/oleObject" Target="../embeddings/oleObject164.bin"/><Relationship Id="rId5" Type="http://schemas.openxmlformats.org/officeDocument/2006/relationships/image" Target="../media/image159.emf"/><Relationship Id="rId15" Type="http://schemas.openxmlformats.org/officeDocument/2006/relationships/image" Target="../media/image164.emf"/><Relationship Id="rId23" Type="http://schemas.openxmlformats.org/officeDocument/2006/relationships/image" Target="../media/image168.emf"/><Relationship Id="rId28" Type="http://schemas.openxmlformats.org/officeDocument/2006/relationships/oleObject" Target="../embeddings/oleObject166.bin"/><Relationship Id="rId10" Type="http://schemas.openxmlformats.org/officeDocument/2006/relationships/oleObject" Target="../embeddings/oleObject157.bin"/><Relationship Id="rId19" Type="http://schemas.openxmlformats.org/officeDocument/2006/relationships/image" Target="../media/image166.emf"/><Relationship Id="rId31" Type="http://schemas.openxmlformats.org/officeDocument/2006/relationships/image" Target="../media/image172.emf"/><Relationship Id="rId4" Type="http://schemas.openxmlformats.org/officeDocument/2006/relationships/oleObject" Target="../embeddings/oleObject154.bin"/><Relationship Id="rId9" Type="http://schemas.openxmlformats.org/officeDocument/2006/relationships/image" Target="../media/image161.emf"/><Relationship Id="rId14" Type="http://schemas.openxmlformats.org/officeDocument/2006/relationships/oleObject" Target="../embeddings/oleObject159.bin"/><Relationship Id="rId22" Type="http://schemas.openxmlformats.org/officeDocument/2006/relationships/oleObject" Target="../embeddings/oleObject163.bin"/><Relationship Id="rId27" Type="http://schemas.openxmlformats.org/officeDocument/2006/relationships/image" Target="../media/image170.emf"/><Relationship Id="rId30" Type="http://schemas.openxmlformats.org/officeDocument/2006/relationships/oleObject" Target="../embeddings/oleObject167.bin"/></Relationships>
</file>

<file path=ppt/slides/_rels/slide15.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3.emf"/><Relationship Id="rId1" Type="http://schemas.openxmlformats.org/officeDocument/2006/relationships/slideLayout" Target="../slideLayouts/slideLayout2.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emf"/></Relationships>
</file>

<file path=ppt/slides/_rels/slide16.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173.bin"/><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185.wmf"/><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2.w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oleObject" Target="../embeddings/oleObject171.bin"/><Relationship Id="rId14" Type="http://schemas.openxmlformats.org/officeDocument/2006/relationships/image" Target="../media/image186.wmf"/></Relationships>
</file>

<file path=ppt/slides/_rels/slide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8.wmf"/><Relationship Id="rId7" Type="http://schemas.openxmlformats.org/officeDocument/2006/relationships/image" Target="../media/image190.wmf"/><Relationship Id="rId2" Type="http://schemas.openxmlformats.org/officeDocument/2006/relationships/oleObject" Target="../embeddings/oleObject174.bin"/><Relationship Id="rId1" Type="http://schemas.openxmlformats.org/officeDocument/2006/relationships/slideLayout" Target="../slideLayouts/slideLayout2.xml"/><Relationship Id="rId6" Type="http://schemas.openxmlformats.org/officeDocument/2006/relationships/oleObject" Target="../embeddings/oleObject176.bin"/><Relationship Id="rId5" Type="http://schemas.openxmlformats.org/officeDocument/2006/relationships/image" Target="../media/image189.wmf"/><Relationship Id="rId4" Type="http://schemas.openxmlformats.org/officeDocument/2006/relationships/oleObject" Target="../embeddings/oleObject175.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6.emf"/><Relationship Id="rId18" Type="http://schemas.openxmlformats.org/officeDocument/2006/relationships/oleObject" Target="../embeddings/oleObject9.bin"/><Relationship Id="rId3" Type="http://schemas.openxmlformats.org/officeDocument/2006/relationships/image" Target="../media/image1.emf"/><Relationship Id="rId21" Type="http://schemas.openxmlformats.org/officeDocument/2006/relationships/image" Target="../media/image10.emf"/><Relationship Id="rId7" Type="http://schemas.openxmlformats.org/officeDocument/2006/relationships/image" Target="../media/image3.emf"/><Relationship Id="rId12" Type="http://schemas.openxmlformats.org/officeDocument/2006/relationships/oleObject" Target="../embeddings/oleObject6.bin"/><Relationship Id="rId17" Type="http://schemas.openxmlformats.org/officeDocument/2006/relationships/image" Target="../media/image8.e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5.emf"/><Relationship Id="rId5" Type="http://schemas.openxmlformats.org/officeDocument/2006/relationships/image" Target="../media/image2.emf"/><Relationship Id="rId15" Type="http://schemas.openxmlformats.org/officeDocument/2006/relationships/image" Target="../media/image7.emf"/><Relationship Id="rId10" Type="http://schemas.openxmlformats.org/officeDocument/2006/relationships/oleObject" Target="../embeddings/oleObject5.bin"/><Relationship Id="rId19" Type="http://schemas.openxmlformats.org/officeDocument/2006/relationships/image" Target="../media/image9.emf"/><Relationship Id="rId4" Type="http://schemas.openxmlformats.org/officeDocument/2006/relationships/oleObject" Target="../embeddings/oleObject2.bin"/><Relationship Id="rId9" Type="http://schemas.openxmlformats.org/officeDocument/2006/relationships/image" Target="../media/image4.emf"/><Relationship Id="rId1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image" Target="../media/image191.emf"/><Relationship Id="rId7" Type="http://schemas.openxmlformats.org/officeDocument/2006/relationships/image" Target="../media/image193.emf"/><Relationship Id="rId2" Type="http://schemas.openxmlformats.org/officeDocument/2006/relationships/oleObject" Target="../embeddings/oleObject177.bin"/><Relationship Id="rId1" Type="http://schemas.openxmlformats.org/officeDocument/2006/relationships/slideLayout" Target="../slideLayouts/slideLayout2.xml"/><Relationship Id="rId6" Type="http://schemas.openxmlformats.org/officeDocument/2006/relationships/oleObject" Target="../embeddings/oleObject179.bin"/><Relationship Id="rId5" Type="http://schemas.openxmlformats.org/officeDocument/2006/relationships/image" Target="../media/image192.emf"/><Relationship Id="rId4" Type="http://schemas.openxmlformats.org/officeDocument/2006/relationships/oleObject" Target="../embeddings/oleObject178.bin"/><Relationship Id="rId9" Type="http://schemas.openxmlformats.org/officeDocument/2006/relationships/image" Target="../media/image194.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84.bin"/><Relationship Id="rId13" Type="http://schemas.openxmlformats.org/officeDocument/2006/relationships/image" Target="../media/image200.wmf"/><Relationship Id="rId3" Type="http://schemas.openxmlformats.org/officeDocument/2006/relationships/image" Target="../media/image195.emf"/><Relationship Id="rId7" Type="http://schemas.openxmlformats.org/officeDocument/2006/relationships/image" Target="../media/image197.wmf"/><Relationship Id="rId12" Type="http://schemas.openxmlformats.org/officeDocument/2006/relationships/oleObject" Target="../embeddings/oleObject186.bin"/><Relationship Id="rId2" Type="http://schemas.openxmlformats.org/officeDocument/2006/relationships/oleObject" Target="../embeddings/oleObject181.bin"/><Relationship Id="rId1" Type="http://schemas.openxmlformats.org/officeDocument/2006/relationships/slideLayout" Target="../slideLayouts/slideLayout2.xml"/><Relationship Id="rId6" Type="http://schemas.openxmlformats.org/officeDocument/2006/relationships/oleObject" Target="../embeddings/oleObject183.bin"/><Relationship Id="rId11" Type="http://schemas.openxmlformats.org/officeDocument/2006/relationships/image" Target="../media/image199.wmf"/><Relationship Id="rId5" Type="http://schemas.openxmlformats.org/officeDocument/2006/relationships/image" Target="../media/image196.emf"/><Relationship Id="rId15" Type="http://schemas.openxmlformats.org/officeDocument/2006/relationships/image" Target="../media/image201.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198.wmf"/><Relationship Id="rId14" Type="http://schemas.openxmlformats.org/officeDocument/2006/relationships/oleObject" Target="../embeddings/oleObject187.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91.bin"/><Relationship Id="rId13" Type="http://schemas.openxmlformats.org/officeDocument/2006/relationships/image" Target="../media/image207.wmf"/><Relationship Id="rId3" Type="http://schemas.openxmlformats.org/officeDocument/2006/relationships/image" Target="../media/image202.wmf"/><Relationship Id="rId7" Type="http://schemas.openxmlformats.org/officeDocument/2006/relationships/image" Target="../media/image204.wmf"/><Relationship Id="rId12" Type="http://schemas.openxmlformats.org/officeDocument/2006/relationships/oleObject" Target="../embeddings/oleObject193.bin"/><Relationship Id="rId2" Type="http://schemas.openxmlformats.org/officeDocument/2006/relationships/oleObject" Target="../embeddings/oleObject188.bin"/><Relationship Id="rId1" Type="http://schemas.openxmlformats.org/officeDocument/2006/relationships/slideLayout" Target="../slideLayouts/slideLayout2.xml"/><Relationship Id="rId6" Type="http://schemas.openxmlformats.org/officeDocument/2006/relationships/oleObject" Target="../embeddings/oleObject190.bin"/><Relationship Id="rId11" Type="http://schemas.openxmlformats.org/officeDocument/2006/relationships/image" Target="../media/image206.wmf"/><Relationship Id="rId5" Type="http://schemas.openxmlformats.org/officeDocument/2006/relationships/image" Target="../media/image203.wmf"/><Relationship Id="rId10" Type="http://schemas.openxmlformats.org/officeDocument/2006/relationships/oleObject" Target="../embeddings/oleObject192.bin"/><Relationship Id="rId4" Type="http://schemas.openxmlformats.org/officeDocument/2006/relationships/oleObject" Target="../embeddings/oleObject189.bin"/><Relationship Id="rId9" Type="http://schemas.openxmlformats.org/officeDocument/2006/relationships/image" Target="../media/image205.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213.emf"/><Relationship Id="rId3" Type="http://schemas.openxmlformats.org/officeDocument/2006/relationships/image" Target="../media/image208.emf"/><Relationship Id="rId7" Type="http://schemas.openxmlformats.org/officeDocument/2006/relationships/image" Target="../media/image210.emf"/><Relationship Id="rId12" Type="http://schemas.openxmlformats.org/officeDocument/2006/relationships/oleObject" Target="../embeddings/oleObject199.bin"/><Relationship Id="rId2" Type="http://schemas.openxmlformats.org/officeDocument/2006/relationships/oleObject" Target="../embeddings/oleObject194.bin"/><Relationship Id="rId1" Type="http://schemas.openxmlformats.org/officeDocument/2006/relationships/slideLayout" Target="../slideLayouts/slideLayout2.xml"/><Relationship Id="rId6" Type="http://schemas.openxmlformats.org/officeDocument/2006/relationships/oleObject" Target="../embeddings/oleObject196.bin"/><Relationship Id="rId11" Type="http://schemas.openxmlformats.org/officeDocument/2006/relationships/image" Target="../media/image212.emf"/><Relationship Id="rId5" Type="http://schemas.openxmlformats.org/officeDocument/2006/relationships/image" Target="../media/image209.emf"/><Relationship Id="rId10" Type="http://schemas.openxmlformats.org/officeDocument/2006/relationships/oleObject" Target="../embeddings/oleObject198.bin"/><Relationship Id="rId4" Type="http://schemas.openxmlformats.org/officeDocument/2006/relationships/oleObject" Target="../embeddings/oleObject195.bin"/><Relationship Id="rId9" Type="http://schemas.openxmlformats.org/officeDocument/2006/relationships/image" Target="../media/image211.emf"/></Relationships>
</file>

<file path=ppt/slides/_rels/slide24.xml.rels><?xml version="1.0" encoding="UTF-8" standalone="yes"?>
<Relationships xmlns="http://schemas.openxmlformats.org/package/2006/relationships"><Relationship Id="rId13" Type="http://schemas.openxmlformats.org/officeDocument/2006/relationships/image" Target="../media/image219.emf"/><Relationship Id="rId18" Type="http://schemas.openxmlformats.org/officeDocument/2006/relationships/oleObject" Target="../embeddings/oleObject208.bin"/><Relationship Id="rId26" Type="http://schemas.openxmlformats.org/officeDocument/2006/relationships/oleObject" Target="../embeddings/oleObject212.bin"/><Relationship Id="rId21" Type="http://schemas.openxmlformats.org/officeDocument/2006/relationships/image" Target="../media/image223.emf"/><Relationship Id="rId34" Type="http://schemas.openxmlformats.org/officeDocument/2006/relationships/oleObject" Target="../embeddings/oleObject216.bin"/><Relationship Id="rId7" Type="http://schemas.openxmlformats.org/officeDocument/2006/relationships/image" Target="../media/image216.emf"/><Relationship Id="rId12" Type="http://schemas.openxmlformats.org/officeDocument/2006/relationships/oleObject" Target="../embeddings/oleObject205.bin"/><Relationship Id="rId17" Type="http://schemas.openxmlformats.org/officeDocument/2006/relationships/image" Target="../media/image221.emf"/><Relationship Id="rId25" Type="http://schemas.openxmlformats.org/officeDocument/2006/relationships/image" Target="../media/image225.emf"/><Relationship Id="rId33" Type="http://schemas.openxmlformats.org/officeDocument/2006/relationships/image" Target="../media/image229.emf"/><Relationship Id="rId38" Type="http://schemas.openxmlformats.org/officeDocument/2006/relationships/image" Target="../media/image232.wmf"/><Relationship Id="rId2" Type="http://schemas.openxmlformats.org/officeDocument/2006/relationships/oleObject" Target="../embeddings/oleObject200.bin"/><Relationship Id="rId16" Type="http://schemas.openxmlformats.org/officeDocument/2006/relationships/oleObject" Target="../embeddings/oleObject207.bin"/><Relationship Id="rId20" Type="http://schemas.openxmlformats.org/officeDocument/2006/relationships/oleObject" Target="../embeddings/oleObject209.bin"/><Relationship Id="rId29" Type="http://schemas.openxmlformats.org/officeDocument/2006/relationships/image" Target="../media/image227.emf"/><Relationship Id="rId1" Type="http://schemas.openxmlformats.org/officeDocument/2006/relationships/slideLayout" Target="../slideLayouts/slideLayout2.xml"/><Relationship Id="rId6" Type="http://schemas.openxmlformats.org/officeDocument/2006/relationships/oleObject" Target="../embeddings/oleObject202.bin"/><Relationship Id="rId11" Type="http://schemas.openxmlformats.org/officeDocument/2006/relationships/image" Target="../media/image218.emf"/><Relationship Id="rId24" Type="http://schemas.openxmlformats.org/officeDocument/2006/relationships/oleObject" Target="../embeddings/oleObject211.bin"/><Relationship Id="rId32" Type="http://schemas.openxmlformats.org/officeDocument/2006/relationships/oleObject" Target="../embeddings/oleObject215.bin"/><Relationship Id="rId37" Type="http://schemas.openxmlformats.org/officeDocument/2006/relationships/oleObject" Target="../embeddings/oleObject217.bin"/><Relationship Id="rId5" Type="http://schemas.openxmlformats.org/officeDocument/2006/relationships/image" Target="../media/image215.emf"/><Relationship Id="rId15" Type="http://schemas.openxmlformats.org/officeDocument/2006/relationships/image" Target="../media/image220.emf"/><Relationship Id="rId23" Type="http://schemas.openxmlformats.org/officeDocument/2006/relationships/image" Target="../media/image224.emf"/><Relationship Id="rId28" Type="http://schemas.openxmlformats.org/officeDocument/2006/relationships/oleObject" Target="../embeddings/oleObject213.bin"/><Relationship Id="rId36" Type="http://schemas.openxmlformats.org/officeDocument/2006/relationships/image" Target="../media/image231.png"/><Relationship Id="rId10" Type="http://schemas.openxmlformats.org/officeDocument/2006/relationships/oleObject" Target="../embeddings/oleObject204.bin"/><Relationship Id="rId19" Type="http://schemas.openxmlformats.org/officeDocument/2006/relationships/image" Target="../media/image222.emf"/><Relationship Id="rId31" Type="http://schemas.openxmlformats.org/officeDocument/2006/relationships/image" Target="../media/image228.emf"/><Relationship Id="rId4" Type="http://schemas.openxmlformats.org/officeDocument/2006/relationships/oleObject" Target="../embeddings/oleObject201.bin"/><Relationship Id="rId9" Type="http://schemas.openxmlformats.org/officeDocument/2006/relationships/image" Target="../media/image217.emf"/><Relationship Id="rId14" Type="http://schemas.openxmlformats.org/officeDocument/2006/relationships/oleObject" Target="../embeddings/oleObject206.bin"/><Relationship Id="rId22" Type="http://schemas.openxmlformats.org/officeDocument/2006/relationships/oleObject" Target="../embeddings/oleObject210.bin"/><Relationship Id="rId27" Type="http://schemas.openxmlformats.org/officeDocument/2006/relationships/image" Target="../media/image226.emf"/><Relationship Id="rId30" Type="http://schemas.openxmlformats.org/officeDocument/2006/relationships/oleObject" Target="../embeddings/oleObject214.bin"/><Relationship Id="rId35" Type="http://schemas.openxmlformats.org/officeDocument/2006/relationships/image" Target="../media/image230.emf"/><Relationship Id="rId8" Type="http://schemas.openxmlformats.org/officeDocument/2006/relationships/oleObject" Target="../embeddings/oleObject203.bin"/><Relationship Id="rId3" Type="http://schemas.openxmlformats.org/officeDocument/2006/relationships/image" Target="../media/image214.emf"/></Relationships>
</file>

<file path=ppt/slides/_rels/slide25.x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oleObject" Target="../embeddings/oleObject218.bin"/><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wmf"/><Relationship Id="rId4" Type="http://schemas.openxmlformats.org/officeDocument/2006/relationships/oleObject" Target="../embeddings/oleObject219.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23.bin"/><Relationship Id="rId13" Type="http://schemas.openxmlformats.org/officeDocument/2006/relationships/oleObject" Target="../embeddings/oleObject225.bin"/><Relationship Id="rId3" Type="http://schemas.openxmlformats.org/officeDocument/2006/relationships/image" Target="../media/image236.wmf"/><Relationship Id="rId7" Type="http://schemas.openxmlformats.org/officeDocument/2006/relationships/image" Target="../media/image238.wmf"/><Relationship Id="rId12" Type="http://schemas.openxmlformats.org/officeDocument/2006/relationships/image" Target="../media/image235.png"/><Relationship Id="rId2" Type="http://schemas.openxmlformats.org/officeDocument/2006/relationships/oleObject" Target="../embeddings/oleObject220.bin"/><Relationship Id="rId1" Type="http://schemas.openxmlformats.org/officeDocument/2006/relationships/slideLayout" Target="../slideLayouts/slideLayout2.xml"/><Relationship Id="rId6" Type="http://schemas.openxmlformats.org/officeDocument/2006/relationships/oleObject" Target="../embeddings/oleObject222.bin"/><Relationship Id="rId11" Type="http://schemas.openxmlformats.org/officeDocument/2006/relationships/image" Target="../media/image240.wmf"/><Relationship Id="rId5" Type="http://schemas.openxmlformats.org/officeDocument/2006/relationships/image" Target="../media/image237.wmf"/><Relationship Id="rId10" Type="http://schemas.openxmlformats.org/officeDocument/2006/relationships/oleObject" Target="../embeddings/oleObject224.bin"/><Relationship Id="rId4" Type="http://schemas.openxmlformats.org/officeDocument/2006/relationships/oleObject" Target="../embeddings/oleObject221.bin"/><Relationship Id="rId9" Type="http://schemas.openxmlformats.org/officeDocument/2006/relationships/image" Target="../media/image239.wmf"/><Relationship Id="rId14" Type="http://schemas.openxmlformats.org/officeDocument/2006/relationships/image" Target="../media/image241.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29.bin"/><Relationship Id="rId3" Type="http://schemas.openxmlformats.org/officeDocument/2006/relationships/image" Target="../media/image242.wmf"/><Relationship Id="rId7" Type="http://schemas.openxmlformats.org/officeDocument/2006/relationships/image" Target="../media/image244.wmf"/><Relationship Id="rId12" Type="http://schemas.openxmlformats.org/officeDocument/2006/relationships/image" Target="../media/image247.wmf"/><Relationship Id="rId2" Type="http://schemas.openxmlformats.org/officeDocument/2006/relationships/oleObject" Target="../embeddings/oleObject226.bin"/><Relationship Id="rId1" Type="http://schemas.openxmlformats.org/officeDocument/2006/relationships/slideLayout" Target="../slideLayouts/slideLayout2.xml"/><Relationship Id="rId6" Type="http://schemas.openxmlformats.org/officeDocument/2006/relationships/oleObject" Target="../embeddings/oleObject228.bin"/><Relationship Id="rId11" Type="http://schemas.openxmlformats.org/officeDocument/2006/relationships/oleObject" Target="../embeddings/oleObject230.bin"/><Relationship Id="rId5" Type="http://schemas.openxmlformats.org/officeDocument/2006/relationships/image" Target="../media/image243.wmf"/><Relationship Id="rId10" Type="http://schemas.openxmlformats.org/officeDocument/2006/relationships/image" Target="../media/image246.png"/><Relationship Id="rId4" Type="http://schemas.openxmlformats.org/officeDocument/2006/relationships/oleObject" Target="../embeddings/oleObject227.bin"/><Relationship Id="rId9" Type="http://schemas.openxmlformats.org/officeDocument/2006/relationships/image" Target="../media/image245.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34.bin"/><Relationship Id="rId3" Type="http://schemas.openxmlformats.org/officeDocument/2006/relationships/image" Target="../media/image248.wmf"/><Relationship Id="rId7" Type="http://schemas.openxmlformats.org/officeDocument/2006/relationships/image" Target="../media/image250.wmf"/><Relationship Id="rId2" Type="http://schemas.openxmlformats.org/officeDocument/2006/relationships/oleObject" Target="../embeddings/oleObject231.bin"/><Relationship Id="rId1" Type="http://schemas.openxmlformats.org/officeDocument/2006/relationships/slideLayout" Target="../slideLayouts/slideLayout2.xml"/><Relationship Id="rId6" Type="http://schemas.openxmlformats.org/officeDocument/2006/relationships/oleObject" Target="../embeddings/oleObject233.bin"/><Relationship Id="rId5" Type="http://schemas.openxmlformats.org/officeDocument/2006/relationships/image" Target="../media/image249.wmf"/><Relationship Id="rId4" Type="http://schemas.openxmlformats.org/officeDocument/2006/relationships/oleObject" Target="../embeddings/oleObject232.bin"/><Relationship Id="rId9" Type="http://schemas.openxmlformats.org/officeDocument/2006/relationships/image" Target="../media/image251.wmf"/></Relationships>
</file>

<file path=ppt/slides/_rels/slide29.x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oleObject" Target="../embeddings/oleObject235.bin"/><Relationship Id="rId1" Type="http://schemas.openxmlformats.org/officeDocument/2006/relationships/slideLayout" Target="../slideLayouts/slideLayout2.xml"/><Relationship Id="rId5" Type="http://schemas.openxmlformats.org/officeDocument/2006/relationships/image" Target="../media/image253.wmf"/><Relationship Id="rId4" Type="http://schemas.openxmlformats.org/officeDocument/2006/relationships/oleObject" Target="../embeddings/oleObject236.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6.emf"/><Relationship Id="rId18" Type="http://schemas.openxmlformats.org/officeDocument/2006/relationships/oleObject" Target="../embeddings/oleObject19.bin"/><Relationship Id="rId3" Type="http://schemas.openxmlformats.org/officeDocument/2006/relationships/image" Target="../media/image11.emf"/><Relationship Id="rId21" Type="http://schemas.openxmlformats.org/officeDocument/2006/relationships/image" Target="../media/image20.emf"/><Relationship Id="rId7" Type="http://schemas.openxmlformats.org/officeDocument/2006/relationships/image" Target="../media/image13.emf"/><Relationship Id="rId12" Type="http://schemas.openxmlformats.org/officeDocument/2006/relationships/oleObject" Target="../embeddings/oleObject16.bin"/><Relationship Id="rId17" Type="http://schemas.openxmlformats.org/officeDocument/2006/relationships/image" Target="../media/image18.emf"/><Relationship Id="rId25" Type="http://schemas.openxmlformats.org/officeDocument/2006/relationships/image" Target="../media/image22.emf"/><Relationship Id="rId2" Type="http://schemas.openxmlformats.org/officeDocument/2006/relationships/oleObject" Target="../embeddings/oleObject11.bin"/><Relationship Id="rId16" Type="http://schemas.openxmlformats.org/officeDocument/2006/relationships/oleObject" Target="../embeddings/oleObject18.bin"/><Relationship Id="rId20"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13.bin"/><Relationship Id="rId11" Type="http://schemas.openxmlformats.org/officeDocument/2006/relationships/image" Target="../media/image15.emf"/><Relationship Id="rId24" Type="http://schemas.openxmlformats.org/officeDocument/2006/relationships/oleObject" Target="../embeddings/oleObject22.bin"/><Relationship Id="rId5" Type="http://schemas.openxmlformats.org/officeDocument/2006/relationships/image" Target="../media/image12.emf"/><Relationship Id="rId15" Type="http://schemas.openxmlformats.org/officeDocument/2006/relationships/image" Target="../media/image17.emf"/><Relationship Id="rId23" Type="http://schemas.openxmlformats.org/officeDocument/2006/relationships/image" Target="../media/image21.emf"/><Relationship Id="rId10" Type="http://schemas.openxmlformats.org/officeDocument/2006/relationships/oleObject" Target="../embeddings/oleObject15.bin"/><Relationship Id="rId19" Type="http://schemas.openxmlformats.org/officeDocument/2006/relationships/image" Target="../media/image19.emf"/><Relationship Id="rId4" Type="http://schemas.openxmlformats.org/officeDocument/2006/relationships/oleObject" Target="../embeddings/oleObject12.bin"/><Relationship Id="rId9" Type="http://schemas.openxmlformats.org/officeDocument/2006/relationships/image" Target="../media/image14.emf"/><Relationship Id="rId14" Type="http://schemas.openxmlformats.org/officeDocument/2006/relationships/oleObject" Target="../embeddings/oleObject17.bin"/><Relationship Id="rId22" Type="http://schemas.openxmlformats.org/officeDocument/2006/relationships/oleObject" Target="../embeddings/oleObject21.bin"/></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40.bin"/><Relationship Id="rId13" Type="http://schemas.openxmlformats.org/officeDocument/2006/relationships/image" Target="../media/image259.wmf"/><Relationship Id="rId3" Type="http://schemas.openxmlformats.org/officeDocument/2006/relationships/image" Target="../media/image254.wmf"/><Relationship Id="rId7" Type="http://schemas.openxmlformats.org/officeDocument/2006/relationships/image" Target="../media/image256.wmf"/><Relationship Id="rId12" Type="http://schemas.openxmlformats.org/officeDocument/2006/relationships/oleObject" Target="../embeddings/oleObject242.bin"/><Relationship Id="rId2" Type="http://schemas.openxmlformats.org/officeDocument/2006/relationships/oleObject" Target="../embeddings/oleObject237.bin"/><Relationship Id="rId1" Type="http://schemas.openxmlformats.org/officeDocument/2006/relationships/slideLayout" Target="../slideLayouts/slideLayout2.xml"/><Relationship Id="rId6" Type="http://schemas.openxmlformats.org/officeDocument/2006/relationships/oleObject" Target="../embeddings/oleObject239.bin"/><Relationship Id="rId11" Type="http://schemas.openxmlformats.org/officeDocument/2006/relationships/image" Target="../media/image258.wmf"/><Relationship Id="rId5" Type="http://schemas.openxmlformats.org/officeDocument/2006/relationships/image" Target="../media/image255.wmf"/><Relationship Id="rId10" Type="http://schemas.openxmlformats.org/officeDocument/2006/relationships/oleObject" Target="../embeddings/oleObject241.bin"/><Relationship Id="rId4" Type="http://schemas.openxmlformats.org/officeDocument/2006/relationships/oleObject" Target="../embeddings/oleObject238.bin"/><Relationship Id="rId9" Type="http://schemas.openxmlformats.org/officeDocument/2006/relationships/image" Target="../media/image25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46.bin"/><Relationship Id="rId13" Type="http://schemas.openxmlformats.org/officeDocument/2006/relationships/image" Target="../media/image268.wmf"/><Relationship Id="rId3" Type="http://schemas.openxmlformats.org/officeDocument/2006/relationships/image" Target="../media/image263.wmf"/><Relationship Id="rId7" Type="http://schemas.openxmlformats.org/officeDocument/2006/relationships/image" Target="../media/image265.wmf"/><Relationship Id="rId12" Type="http://schemas.openxmlformats.org/officeDocument/2006/relationships/oleObject" Target="../embeddings/oleObject248.bin"/><Relationship Id="rId17" Type="http://schemas.openxmlformats.org/officeDocument/2006/relationships/image" Target="../media/image270.wmf"/><Relationship Id="rId2" Type="http://schemas.openxmlformats.org/officeDocument/2006/relationships/oleObject" Target="../embeddings/oleObject243.bin"/><Relationship Id="rId16" Type="http://schemas.openxmlformats.org/officeDocument/2006/relationships/oleObject" Target="../embeddings/oleObject250.bin"/><Relationship Id="rId1" Type="http://schemas.openxmlformats.org/officeDocument/2006/relationships/slideLayout" Target="../slideLayouts/slideLayout2.xml"/><Relationship Id="rId6" Type="http://schemas.openxmlformats.org/officeDocument/2006/relationships/oleObject" Target="../embeddings/oleObject245.bin"/><Relationship Id="rId11" Type="http://schemas.openxmlformats.org/officeDocument/2006/relationships/image" Target="../media/image267.wmf"/><Relationship Id="rId5" Type="http://schemas.openxmlformats.org/officeDocument/2006/relationships/image" Target="../media/image264.wmf"/><Relationship Id="rId15" Type="http://schemas.openxmlformats.org/officeDocument/2006/relationships/image" Target="../media/image269.wmf"/><Relationship Id="rId10" Type="http://schemas.openxmlformats.org/officeDocument/2006/relationships/oleObject" Target="../embeddings/oleObject247.bin"/><Relationship Id="rId4" Type="http://schemas.openxmlformats.org/officeDocument/2006/relationships/oleObject" Target="../embeddings/oleObject244.bin"/><Relationship Id="rId9" Type="http://schemas.openxmlformats.org/officeDocument/2006/relationships/image" Target="../media/image266.wmf"/><Relationship Id="rId14" Type="http://schemas.openxmlformats.org/officeDocument/2006/relationships/oleObject" Target="../embeddings/oleObject249.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54.bin"/><Relationship Id="rId13" Type="http://schemas.openxmlformats.org/officeDocument/2006/relationships/image" Target="../media/image276.emf"/><Relationship Id="rId3" Type="http://schemas.openxmlformats.org/officeDocument/2006/relationships/image" Target="../media/image271.emf"/><Relationship Id="rId7" Type="http://schemas.openxmlformats.org/officeDocument/2006/relationships/image" Target="../media/image273.emf"/><Relationship Id="rId12" Type="http://schemas.openxmlformats.org/officeDocument/2006/relationships/oleObject" Target="../embeddings/oleObject256.bin"/><Relationship Id="rId2" Type="http://schemas.openxmlformats.org/officeDocument/2006/relationships/oleObject" Target="../embeddings/oleObject251.bin"/><Relationship Id="rId1" Type="http://schemas.openxmlformats.org/officeDocument/2006/relationships/slideLayout" Target="../slideLayouts/slideLayout2.xml"/><Relationship Id="rId6" Type="http://schemas.openxmlformats.org/officeDocument/2006/relationships/oleObject" Target="../embeddings/oleObject253.bin"/><Relationship Id="rId11" Type="http://schemas.openxmlformats.org/officeDocument/2006/relationships/image" Target="../media/image275.emf"/><Relationship Id="rId5" Type="http://schemas.openxmlformats.org/officeDocument/2006/relationships/image" Target="../media/image272.emf"/><Relationship Id="rId15" Type="http://schemas.openxmlformats.org/officeDocument/2006/relationships/image" Target="../media/image277.emf"/><Relationship Id="rId10" Type="http://schemas.openxmlformats.org/officeDocument/2006/relationships/oleObject" Target="../embeddings/oleObject255.bin"/><Relationship Id="rId4" Type="http://schemas.openxmlformats.org/officeDocument/2006/relationships/oleObject" Target="../embeddings/oleObject252.bin"/><Relationship Id="rId9" Type="http://schemas.openxmlformats.org/officeDocument/2006/relationships/image" Target="../media/image274.emf"/><Relationship Id="rId14" Type="http://schemas.openxmlformats.org/officeDocument/2006/relationships/oleObject" Target="../embeddings/oleObject257.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61.bin"/><Relationship Id="rId13" Type="http://schemas.openxmlformats.org/officeDocument/2006/relationships/image" Target="../media/image283.wmf"/><Relationship Id="rId3" Type="http://schemas.openxmlformats.org/officeDocument/2006/relationships/image" Target="../media/image278.emf"/><Relationship Id="rId7" Type="http://schemas.openxmlformats.org/officeDocument/2006/relationships/image" Target="../media/image280.emf"/><Relationship Id="rId12" Type="http://schemas.openxmlformats.org/officeDocument/2006/relationships/oleObject" Target="../embeddings/oleObject263.bin"/><Relationship Id="rId2" Type="http://schemas.openxmlformats.org/officeDocument/2006/relationships/oleObject" Target="../embeddings/oleObject258.bin"/><Relationship Id="rId1" Type="http://schemas.openxmlformats.org/officeDocument/2006/relationships/slideLayout" Target="../slideLayouts/slideLayout2.xml"/><Relationship Id="rId6" Type="http://schemas.openxmlformats.org/officeDocument/2006/relationships/oleObject" Target="../embeddings/oleObject260.bin"/><Relationship Id="rId11" Type="http://schemas.openxmlformats.org/officeDocument/2006/relationships/image" Target="../media/image282.emf"/><Relationship Id="rId5" Type="http://schemas.openxmlformats.org/officeDocument/2006/relationships/image" Target="../media/image279.emf"/><Relationship Id="rId10" Type="http://schemas.openxmlformats.org/officeDocument/2006/relationships/oleObject" Target="../embeddings/oleObject262.bin"/><Relationship Id="rId4" Type="http://schemas.openxmlformats.org/officeDocument/2006/relationships/oleObject" Target="../embeddings/oleObject259.bin"/><Relationship Id="rId9" Type="http://schemas.openxmlformats.org/officeDocument/2006/relationships/image" Target="../media/image281.emf"/></Relationships>
</file>

<file path=ppt/slides/_rels/slide36.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88.wmf"/><Relationship Id="rId3" Type="http://schemas.openxmlformats.org/officeDocument/2006/relationships/oleObject" Target="../embeddings/oleObject264.bin"/><Relationship Id="rId7" Type="http://schemas.openxmlformats.org/officeDocument/2006/relationships/oleObject" Target="../embeddings/oleObject266.bin"/><Relationship Id="rId2"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87.wmf"/><Relationship Id="rId5" Type="http://schemas.openxmlformats.org/officeDocument/2006/relationships/oleObject" Target="../embeddings/oleObject265.bin"/><Relationship Id="rId10" Type="http://schemas.openxmlformats.org/officeDocument/2006/relationships/image" Target="../media/image289.wmf"/><Relationship Id="rId4" Type="http://schemas.openxmlformats.org/officeDocument/2006/relationships/image" Target="../media/image286.wmf"/><Relationship Id="rId9" Type="http://schemas.openxmlformats.org/officeDocument/2006/relationships/oleObject" Target="../embeddings/oleObject267.bin"/></Relationships>
</file>

<file path=ppt/slides/_rels/slide38.xml.rels><?xml version="1.0" encoding="UTF-8" standalone="yes"?>
<Relationships xmlns="http://schemas.openxmlformats.org/package/2006/relationships"><Relationship Id="rId13" Type="http://schemas.openxmlformats.org/officeDocument/2006/relationships/image" Target="../media/image295.emf"/><Relationship Id="rId18" Type="http://schemas.openxmlformats.org/officeDocument/2006/relationships/oleObject" Target="../embeddings/oleObject276.bin"/><Relationship Id="rId26" Type="http://schemas.openxmlformats.org/officeDocument/2006/relationships/oleObject" Target="../embeddings/oleObject280.bin"/><Relationship Id="rId3" Type="http://schemas.openxmlformats.org/officeDocument/2006/relationships/image" Target="../media/image290.emf"/><Relationship Id="rId21" Type="http://schemas.openxmlformats.org/officeDocument/2006/relationships/image" Target="../media/image299.emf"/><Relationship Id="rId7" Type="http://schemas.openxmlformats.org/officeDocument/2006/relationships/image" Target="../media/image292.emf"/><Relationship Id="rId12" Type="http://schemas.openxmlformats.org/officeDocument/2006/relationships/oleObject" Target="../embeddings/oleObject273.bin"/><Relationship Id="rId17" Type="http://schemas.openxmlformats.org/officeDocument/2006/relationships/image" Target="../media/image297.emf"/><Relationship Id="rId25" Type="http://schemas.openxmlformats.org/officeDocument/2006/relationships/image" Target="../media/image301.emf"/><Relationship Id="rId33" Type="http://schemas.openxmlformats.org/officeDocument/2006/relationships/image" Target="../media/image305.emf"/><Relationship Id="rId2" Type="http://schemas.openxmlformats.org/officeDocument/2006/relationships/oleObject" Target="../embeddings/oleObject268.bin"/><Relationship Id="rId16" Type="http://schemas.openxmlformats.org/officeDocument/2006/relationships/oleObject" Target="../embeddings/oleObject275.bin"/><Relationship Id="rId20" Type="http://schemas.openxmlformats.org/officeDocument/2006/relationships/oleObject" Target="../embeddings/oleObject277.bin"/><Relationship Id="rId29"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oleObject" Target="../embeddings/oleObject270.bin"/><Relationship Id="rId11" Type="http://schemas.openxmlformats.org/officeDocument/2006/relationships/image" Target="../media/image294.emf"/><Relationship Id="rId24" Type="http://schemas.openxmlformats.org/officeDocument/2006/relationships/oleObject" Target="../embeddings/oleObject279.bin"/><Relationship Id="rId32" Type="http://schemas.openxmlformats.org/officeDocument/2006/relationships/oleObject" Target="../embeddings/oleObject283.bin"/><Relationship Id="rId5" Type="http://schemas.openxmlformats.org/officeDocument/2006/relationships/image" Target="../media/image291.emf"/><Relationship Id="rId15" Type="http://schemas.openxmlformats.org/officeDocument/2006/relationships/image" Target="../media/image296.emf"/><Relationship Id="rId23" Type="http://schemas.openxmlformats.org/officeDocument/2006/relationships/image" Target="../media/image300.emf"/><Relationship Id="rId28" Type="http://schemas.openxmlformats.org/officeDocument/2006/relationships/oleObject" Target="../embeddings/oleObject281.bin"/><Relationship Id="rId10" Type="http://schemas.openxmlformats.org/officeDocument/2006/relationships/oleObject" Target="../embeddings/oleObject272.bin"/><Relationship Id="rId19" Type="http://schemas.openxmlformats.org/officeDocument/2006/relationships/image" Target="../media/image298.emf"/><Relationship Id="rId31" Type="http://schemas.openxmlformats.org/officeDocument/2006/relationships/image" Target="../media/image304.emf"/><Relationship Id="rId4" Type="http://schemas.openxmlformats.org/officeDocument/2006/relationships/oleObject" Target="../embeddings/oleObject269.bin"/><Relationship Id="rId9" Type="http://schemas.openxmlformats.org/officeDocument/2006/relationships/image" Target="../media/image293.emf"/><Relationship Id="rId14" Type="http://schemas.openxmlformats.org/officeDocument/2006/relationships/oleObject" Target="../embeddings/oleObject274.bin"/><Relationship Id="rId22" Type="http://schemas.openxmlformats.org/officeDocument/2006/relationships/oleObject" Target="../embeddings/oleObject278.bin"/><Relationship Id="rId27" Type="http://schemas.openxmlformats.org/officeDocument/2006/relationships/image" Target="../media/image302.emf"/><Relationship Id="rId30" Type="http://schemas.openxmlformats.org/officeDocument/2006/relationships/oleObject" Target="../embeddings/oleObject282.bin"/><Relationship Id="rId8" Type="http://schemas.openxmlformats.org/officeDocument/2006/relationships/oleObject" Target="../embeddings/oleObject271.bin"/></Relationships>
</file>

<file path=ppt/slides/_rels/slide39.x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oleObject" Target="../embeddings/oleObject284.bin"/><Relationship Id="rId7" Type="http://schemas.openxmlformats.org/officeDocument/2006/relationships/oleObject" Target="../embeddings/oleObject286.bin"/><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08.wmf"/><Relationship Id="rId5" Type="http://schemas.openxmlformats.org/officeDocument/2006/relationships/oleObject" Target="../embeddings/oleObject285.bin"/><Relationship Id="rId10" Type="http://schemas.openxmlformats.org/officeDocument/2006/relationships/image" Target="../media/image310.wmf"/><Relationship Id="rId4" Type="http://schemas.openxmlformats.org/officeDocument/2006/relationships/image" Target="../media/image307.wmf"/><Relationship Id="rId9" Type="http://schemas.openxmlformats.org/officeDocument/2006/relationships/oleObject" Target="../embeddings/oleObject287.bin"/></Relationships>
</file>

<file path=ppt/slides/_rels/slide4.xml.rels><?xml version="1.0" encoding="UTF-8" standalone="yes"?>
<Relationships xmlns="http://schemas.openxmlformats.org/package/2006/relationships"><Relationship Id="rId13" Type="http://schemas.openxmlformats.org/officeDocument/2006/relationships/image" Target="../media/image28.emf"/><Relationship Id="rId18" Type="http://schemas.openxmlformats.org/officeDocument/2006/relationships/oleObject" Target="../embeddings/oleObject31.bin"/><Relationship Id="rId26" Type="http://schemas.openxmlformats.org/officeDocument/2006/relationships/oleObject" Target="../embeddings/oleObject35.bin"/><Relationship Id="rId39" Type="http://schemas.openxmlformats.org/officeDocument/2006/relationships/image" Target="../media/image41.emf"/><Relationship Id="rId21" Type="http://schemas.openxmlformats.org/officeDocument/2006/relationships/image" Target="../media/image32.emf"/><Relationship Id="rId34" Type="http://schemas.openxmlformats.org/officeDocument/2006/relationships/oleObject" Target="../embeddings/oleObject39.bin"/><Relationship Id="rId42" Type="http://schemas.openxmlformats.org/officeDocument/2006/relationships/oleObject" Target="../embeddings/oleObject43.bin"/><Relationship Id="rId47" Type="http://schemas.openxmlformats.org/officeDocument/2006/relationships/image" Target="../media/image45.emf"/><Relationship Id="rId50" Type="http://schemas.openxmlformats.org/officeDocument/2006/relationships/oleObject" Target="../embeddings/oleObject47.bin"/><Relationship Id="rId7" Type="http://schemas.openxmlformats.org/officeDocument/2006/relationships/image" Target="../media/image25.emf"/><Relationship Id="rId2" Type="http://schemas.openxmlformats.org/officeDocument/2006/relationships/oleObject" Target="../embeddings/oleObject23.bin"/><Relationship Id="rId16" Type="http://schemas.openxmlformats.org/officeDocument/2006/relationships/oleObject" Target="../embeddings/oleObject30.bin"/><Relationship Id="rId29" Type="http://schemas.openxmlformats.org/officeDocument/2006/relationships/image" Target="../media/image36.emf"/><Relationship Id="rId11" Type="http://schemas.openxmlformats.org/officeDocument/2006/relationships/image" Target="../media/image27.emf"/><Relationship Id="rId24" Type="http://schemas.openxmlformats.org/officeDocument/2006/relationships/oleObject" Target="../embeddings/oleObject34.bin"/><Relationship Id="rId32" Type="http://schemas.openxmlformats.org/officeDocument/2006/relationships/oleObject" Target="../embeddings/oleObject38.bin"/><Relationship Id="rId37" Type="http://schemas.openxmlformats.org/officeDocument/2006/relationships/image" Target="../media/image40.emf"/><Relationship Id="rId40" Type="http://schemas.openxmlformats.org/officeDocument/2006/relationships/oleObject" Target="../embeddings/oleObject42.bin"/><Relationship Id="rId45" Type="http://schemas.openxmlformats.org/officeDocument/2006/relationships/image" Target="../media/image44.emf"/><Relationship Id="rId5" Type="http://schemas.openxmlformats.org/officeDocument/2006/relationships/image" Target="../media/image24.emf"/><Relationship Id="rId15" Type="http://schemas.openxmlformats.org/officeDocument/2006/relationships/image" Target="../media/image29.emf"/><Relationship Id="rId23" Type="http://schemas.openxmlformats.org/officeDocument/2006/relationships/image" Target="../media/image33.emf"/><Relationship Id="rId28" Type="http://schemas.openxmlformats.org/officeDocument/2006/relationships/oleObject" Target="../embeddings/oleObject36.bin"/><Relationship Id="rId36" Type="http://schemas.openxmlformats.org/officeDocument/2006/relationships/oleObject" Target="../embeddings/oleObject40.bin"/><Relationship Id="rId49" Type="http://schemas.openxmlformats.org/officeDocument/2006/relationships/image" Target="../media/image46.emf"/><Relationship Id="rId10" Type="http://schemas.openxmlformats.org/officeDocument/2006/relationships/oleObject" Target="../embeddings/oleObject27.bin"/><Relationship Id="rId19" Type="http://schemas.openxmlformats.org/officeDocument/2006/relationships/image" Target="../media/image31.emf"/><Relationship Id="rId31" Type="http://schemas.openxmlformats.org/officeDocument/2006/relationships/image" Target="../media/image37.emf"/><Relationship Id="rId44" Type="http://schemas.openxmlformats.org/officeDocument/2006/relationships/oleObject" Target="../embeddings/oleObject44.bin"/><Relationship Id="rId4" Type="http://schemas.openxmlformats.org/officeDocument/2006/relationships/oleObject" Target="../embeddings/oleObject24.bin"/><Relationship Id="rId9" Type="http://schemas.openxmlformats.org/officeDocument/2006/relationships/image" Target="../media/image26.emf"/><Relationship Id="rId14" Type="http://schemas.openxmlformats.org/officeDocument/2006/relationships/oleObject" Target="../embeddings/oleObject29.bin"/><Relationship Id="rId22" Type="http://schemas.openxmlformats.org/officeDocument/2006/relationships/oleObject" Target="../embeddings/oleObject33.bin"/><Relationship Id="rId27" Type="http://schemas.openxmlformats.org/officeDocument/2006/relationships/image" Target="../media/image35.emf"/><Relationship Id="rId30" Type="http://schemas.openxmlformats.org/officeDocument/2006/relationships/oleObject" Target="../embeddings/oleObject37.bin"/><Relationship Id="rId35" Type="http://schemas.openxmlformats.org/officeDocument/2006/relationships/image" Target="../media/image39.emf"/><Relationship Id="rId43" Type="http://schemas.openxmlformats.org/officeDocument/2006/relationships/image" Target="../media/image43.emf"/><Relationship Id="rId48" Type="http://schemas.openxmlformats.org/officeDocument/2006/relationships/oleObject" Target="../embeddings/oleObject46.bin"/><Relationship Id="rId8" Type="http://schemas.openxmlformats.org/officeDocument/2006/relationships/oleObject" Target="../embeddings/oleObject26.bin"/><Relationship Id="rId51" Type="http://schemas.openxmlformats.org/officeDocument/2006/relationships/image" Target="../media/image47.emf"/><Relationship Id="rId3" Type="http://schemas.openxmlformats.org/officeDocument/2006/relationships/image" Target="../media/image23.emf"/><Relationship Id="rId12" Type="http://schemas.openxmlformats.org/officeDocument/2006/relationships/oleObject" Target="../embeddings/oleObject28.bin"/><Relationship Id="rId17" Type="http://schemas.openxmlformats.org/officeDocument/2006/relationships/image" Target="../media/image30.emf"/><Relationship Id="rId25" Type="http://schemas.openxmlformats.org/officeDocument/2006/relationships/image" Target="../media/image34.emf"/><Relationship Id="rId33" Type="http://schemas.openxmlformats.org/officeDocument/2006/relationships/image" Target="../media/image38.emf"/><Relationship Id="rId38" Type="http://schemas.openxmlformats.org/officeDocument/2006/relationships/oleObject" Target="../embeddings/oleObject41.bin"/><Relationship Id="rId46" Type="http://schemas.openxmlformats.org/officeDocument/2006/relationships/oleObject" Target="../embeddings/oleObject45.bin"/><Relationship Id="rId20" Type="http://schemas.openxmlformats.org/officeDocument/2006/relationships/oleObject" Target="../embeddings/oleObject32.bin"/><Relationship Id="rId41"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oleObject" Target="../embeddings/oleObject25.bin"/></Relationships>
</file>

<file path=ppt/slides/_rels/slide40.xml.rels><?xml version="1.0" encoding="UTF-8" standalone="yes"?>
<Relationships xmlns="http://schemas.openxmlformats.org/package/2006/relationships"><Relationship Id="rId13" Type="http://schemas.openxmlformats.org/officeDocument/2006/relationships/image" Target="../media/image316.emf"/><Relationship Id="rId18" Type="http://schemas.openxmlformats.org/officeDocument/2006/relationships/oleObject" Target="../embeddings/oleObject296.bin"/><Relationship Id="rId26" Type="http://schemas.openxmlformats.org/officeDocument/2006/relationships/oleObject" Target="../embeddings/oleObject300.bin"/><Relationship Id="rId3" Type="http://schemas.openxmlformats.org/officeDocument/2006/relationships/image" Target="../media/image311.emf"/><Relationship Id="rId21" Type="http://schemas.openxmlformats.org/officeDocument/2006/relationships/image" Target="../media/image320.emf"/><Relationship Id="rId34" Type="http://schemas.openxmlformats.org/officeDocument/2006/relationships/image" Target="../media/image327.emf"/><Relationship Id="rId7" Type="http://schemas.openxmlformats.org/officeDocument/2006/relationships/image" Target="../media/image313.emf"/><Relationship Id="rId12" Type="http://schemas.openxmlformats.org/officeDocument/2006/relationships/oleObject" Target="../embeddings/oleObject293.bin"/><Relationship Id="rId17" Type="http://schemas.openxmlformats.org/officeDocument/2006/relationships/image" Target="../media/image318.emf"/><Relationship Id="rId25" Type="http://schemas.openxmlformats.org/officeDocument/2006/relationships/image" Target="../media/image322.emf"/><Relationship Id="rId33" Type="http://schemas.openxmlformats.org/officeDocument/2006/relationships/oleObject" Target="../embeddings/oleObject303.bin"/><Relationship Id="rId2" Type="http://schemas.openxmlformats.org/officeDocument/2006/relationships/oleObject" Target="../embeddings/oleObject288.bin"/><Relationship Id="rId16" Type="http://schemas.openxmlformats.org/officeDocument/2006/relationships/oleObject" Target="../embeddings/oleObject295.bin"/><Relationship Id="rId20" Type="http://schemas.openxmlformats.org/officeDocument/2006/relationships/oleObject" Target="../embeddings/oleObject297.bin"/><Relationship Id="rId29" Type="http://schemas.openxmlformats.org/officeDocument/2006/relationships/oleObject" Target="../embeddings/oleObject301.bin"/><Relationship Id="rId1" Type="http://schemas.openxmlformats.org/officeDocument/2006/relationships/slideLayout" Target="../slideLayouts/slideLayout2.xml"/><Relationship Id="rId6" Type="http://schemas.openxmlformats.org/officeDocument/2006/relationships/oleObject" Target="../embeddings/oleObject290.bin"/><Relationship Id="rId11" Type="http://schemas.openxmlformats.org/officeDocument/2006/relationships/image" Target="../media/image315.emf"/><Relationship Id="rId24" Type="http://schemas.openxmlformats.org/officeDocument/2006/relationships/oleObject" Target="../embeddings/oleObject299.bin"/><Relationship Id="rId32" Type="http://schemas.openxmlformats.org/officeDocument/2006/relationships/image" Target="../media/image326.emf"/><Relationship Id="rId5" Type="http://schemas.openxmlformats.org/officeDocument/2006/relationships/image" Target="../media/image312.emf"/><Relationship Id="rId15" Type="http://schemas.openxmlformats.org/officeDocument/2006/relationships/image" Target="../media/image317.emf"/><Relationship Id="rId23" Type="http://schemas.openxmlformats.org/officeDocument/2006/relationships/image" Target="../media/image321.emf"/><Relationship Id="rId28" Type="http://schemas.openxmlformats.org/officeDocument/2006/relationships/image" Target="../media/image324.png"/><Relationship Id="rId36" Type="http://schemas.openxmlformats.org/officeDocument/2006/relationships/image" Target="../media/image328.emf"/><Relationship Id="rId10" Type="http://schemas.openxmlformats.org/officeDocument/2006/relationships/oleObject" Target="../embeddings/oleObject292.bin"/><Relationship Id="rId19" Type="http://schemas.openxmlformats.org/officeDocument/2006/relationships/image" Target="../media/image319.emf"/><Relationship Id="rId31" Type="http://schemas.openxmlformats.org/officeDocument/2006/relationships/oleObject" Target="../embeddings/oleObject302.bin"/><Relationship Id="rId4" Type="http://schemas.openxmlformats.org/officeDocument/2006/relationships/oleObject" Target="../embeddings/oleObject289.bin"/><Relationship Id="rId9" Type="http://schemas.openxmlformats.org/officeDocument/2006/relationships/image" Target="../media/image314.emf"/><Relationship Id="rId14" Type="http://schemas.openxmlformats.org/officeDocument/2006/relationships/oleObject" Target="../embeddings/oleObject294.bin"/><Relationship Id="rId22" Type="http://schemas.openxmlformats.org/officeDocument/2006/relationships/oleObject" Target="../embeddings/oleObject298.bin"/><Relationship Id="rId27" Type="http://schemas.openxmlformats.org/officeDocument/2006/relationships/image" Target="../media/image323.emf"/><Relationship Id="rId30" Type="http://schemas.openxmlformats.org/officeDocument/2006/relationships/image" Target="../media/image325.emf"/><Relationship Id="rId35" Type="http://schemas.openxmlformats.org/officeDocument/2006/relationships/oleObject" Target="../embeddings/oleObject304.bin"/><Relationship Id="rId8" Type="http://schemas.openxmlformats.org/officeDocument/2006/relationships/oleObject" Target="../embeddings/oleObject291.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08.bin"/><Relationship Id="rId13" Type="http://schemas.openxmlformats.org/officeDocument/2006/relationships/image" Target="../media/image334.emf"/><Relationship Id="rId18" Type="http://schemas.openxmlformats.org/officeDocument/2006/relationships/oleObject" Target="../embeddings/oleObject313.bin"/><Relationship Id="rId3" Type="http://schemas.openxmlformats.org/officeDocument/2006/relationships/image" Target="../media/image329.emf"/><Relationship Id="rId7" Type="http://schemas.openxmlformats.org/officeDocument/2006/relationships/image" Target="../media/image331.emf"/><Relationship Id="rId12" Type="http://schemas.openxmlformats.org/officeDocument/2006/relationships/oleObject" Target="../embeddings/oleObject310.bin"/><Relationship Id="rId17" Type="http://schemas.openxmlformats.org/officeDocument/2006/relationships/image" Target="../media/image336.emf"/><Relationship Id="rId2" Type="http://schemas.openxmlformats.org/officeDocument/2006/relationships/oleObject" Target="../embeddings/oleObject305.bin"/><Relationship Id="rId16" Type="http://schemas.openxmlformats.org/officeDocument/2006/relationships/oleObject" Target="../embeddings/oleObject312.bin"/><Relationship Id="rId1" Type="http://schemas.openxmlformats.org/officeDocument/2006/relationships/slideLayout" Target="../slideLayouts/slideLayout2.xml"/><Relationship Id="rId6" Type="http://schemas.openxmlformats.org/officeDocument/2006/relationships/oleObject" Target="../embeddings/oleObject307.bin"/><Relationship Id="rId11" Type="http://schemas.openxmlformats.org/officeDocument/2006/relationships/image" Target="../media/image333.emf"/><Relationship Id="rId5" Type="http://schemas.openxmlformats.org/officeDocument/2006/relationships/image" Target="../media/image330.emf"/><Relationship Id="rId15" Type="http://schemas.openxmlformats.org/officeDocument/2006/relationships/image" Target="../media/image335.emf"/><Relationship Id="rId10" Type="http://schemas.openxmlformats.org/officeDocument/2006/relationships/oleObject" Target="../embeddings/oleObject309.bin"/><Relationship Id="rId19" Type="http://schemas.openxmlformats.org/officeDocument/2006/relationships/image" Target="../media/image337.emf"/><Relationship Id="rId4" Type="http://schemas.openxmlformats.org/officeDocument/2006/relationships/oleObject" Target="../embeddings/oleObject306.bin"/><Relationship Id="rId9" Type="http://schemas.openxmlformats.org/officeDocument/2006/relationships/image" Target="../media/image332.emf"/><Relationship Id="rId14" Type="http://schemas.openxmlformats.org/officeDocument/2006/relationships/oleObject" Target="../embeddings/oleObject311.bin"/></Relationships>
</file>

<file path=ppt/slides/_rels/slide42.xml.rels><?xml version="1.0" encoding="UTF-8" standalone="yes"?>
<Relationships xmlns="http://schemas.openxmlformats.org/package/2006/relationships"><Relationship Id="rId8" Type="http://schemas.openxmlformats.org/officeDocument/2006/relationships/image" Target="../media/image341.wmf"/><Relationship Id="rId3" Type="http://schemas.openxmlformats.org/officeDocument/2006/relationships/oleObject" Target="../embeddings/oleObject314.bin"/><Relationship Id="rId7" Type="http://schemas.openxmlformats.org/officeDocument/2006/relationships/oleObject" Target="../embeddings/oleObject316.bin"/><Relationship Id="rId2" Type="http://schemas.openxmlformats.org/officeDocument/2006/relationships/image" Target="../media/image338.png"/><Relationship Id="rId1" Type="http://schemas.openxmlformats.org/officeDocument/2006/relationships/slideLayout" Target="../slideLayouts/slideLayout2.xml"/><Relationship Id="rId6" Type="http://schemas.openxmlformats.org/officeDocument/2006/relationships/image" Target="../media/image340.wmf"/><Relationship Id="rId5" Type="http://schemas.openxmlformats.org/officeDocument/2006/relationships/oleObject" Target="../embeddings/oleObject315.bin"/><Relationship Id="rId10" Type="http://schemas.openxmlformats.org/officeDocument/2006/relationships/image" Target="../media/image342.wmf"/><Relationship Id="rId4" Type="http://schemas.openxmlformats.org/officeDocument/2006/relationships/image" Target="../media/image339.wmf"/><Relationship Id="rId9" Type="http://schemas.openxmlformats.org/officeDocument/2006/relationships/oleObject" Target="../embeddings/oleObject317.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21.bin"/><Relationship Id="rId3" Type="http://schemas.openxmlformats.org/officeDocument/2006/relationships/image" Target="../media/image343.wmf"/><Relationship Id="rId7" Type="http://schemas.openxmlformats.org/officeDocument/2006/relationships/image" Target="../media/image345.wmf"/><Relationship Id="rId2" Type="http://schemas.openxmlformats.org/officeDocument/2006/relationships/oleObject" Target="../embeddings/oleObject318.bin"/><Relationship Id="rId1" Type="http://schemas.openxmlformats.org/officeDocument/2006/relationships/slideLayout" Target="../slideLayouts/slideLayout2.xml"/><Relationship Id="rId6" Type="http://schemas.openxmlformats.org/officeDocument/2006/relationships/oleObject" Target="../embeddings/oleObject320.bin"/><Relationship Id="rId11" Type="http://schemas.openxmlformats.org/officeDocument/2006/relationships/image" Target="../media/image347.wmf"/><Relationship Id="rId5" Type="http://schemas.openxmlformats.org/officeDocument/2006/relationships/image" Target="../media/image344.wmf"/><Relationship Id="rId10" Type="http://schemas.openxmlformats.org/officeDocument/2006/relationships/oleObject" Target="../embeddings/oleObject322.bin"/><Relationship Id="rId4" Type="http://schemas.openxmlformats.org/officeDocument/2006/relationships/oleObject" Target="../embeddings/oleObject319.bin"/><Relationship Id="rId9" Type="http://schemas.openxmlformats.org/officeDocument/2006/relationships/image" Target="../media/image346.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26.bin"/><Relationship Id="rId3" Type="http://schemas.openxmlformats.org/officeDocument/2006/relationships/image" Target="../media/image348.wmf"/><Relationship Id="rId7" Type="http://schemas.openxmlformats.org/officeDocument/2006/relationships/image" Target="../media/image350.wmf"/><Relationship Id="rId2" Type="http://schemas.openxmlformats.org/officeDocument/2006/relationships/oleObject" Target="../embeddings/oleObject323.bin"/><Relationship Id="rId1" Type="http://schemas.openxmlformats.org/officeDocument/2006/relationships/slideLayout" Target="../slideLayouts/slideLayout2.xml"/><Relationship Id="rId6" Type="http://schemas.openxmlformats.org/officeDocument/2006/relationships/oleObject" Target="../embeddings/oleObject325.bin"/><Relationship Id="rId11" Type="http://schemas.openxmlformats.org/officeDocument/2006/relationships/image" Target="../media/image352.emf"/><Relationship Id="rId5" Type="http://schemas.openxmlformats.org/officeDocument/2006/relationships/image" Target="../media/image349.wmf"/><Relationship Id="rId10" Type="http://schemas.openxmlformats.org/officeDocument/2006/relationships/oleObject" Target="../embeddings/oleObject327.bin"/><Relationship Id="rId4" Type="http://schemas.openxmlformats.org/officeDocument/2006/relationships/oleObject" Target="../embeddings/oleObject324.bin"/><Relationship Id="rId9" Type="http://schemas.openxmlformats.org/officeDocument/2006/relationships/image" Target="../media/image351.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31.bin"/><Relationship Id="rId13" Type="http://schemas.openxmlformats.org/officeDocument/2006/relationships/image" Target="../media/image358.emf"/><Relationship Id="rId18" Type="http://schemas.openxmlformats.org/officeDocument/2006/relationships/oleObject" Target="../embeddings/oleObject336.bin"/><Relationship Id="rId3" Type="http://schemas.openxmlformats.org/officeDocument/2006/relationships/image" Target="../media/image353.emf"/><Relationship Id="rId21" Type="http://schemas.openxmlformats.org/officeDocument/2006/relationships/image" Target="../media/image362.emf"/><Relationship Id="rId7" Type="http://schemas.openxmlformats.org/officeDocument/2006/relationships/image" Target="../media/image355.emf"/><Relationship Id="rId12" Type="http://schemas.openxmlformats.org/officeDocument/2006/relationships/oleObject" Target="../embeddings/oleObject333.bin"/><Relationship Id="rId17" Type="http://schemas.openxmlformats.org/officeDocument/2006/relationships/image" Target="../media/image360.emf"/><Relationship Id="rId2" Type="http://schemas.openxmlformats.org/officeDocument/2006/relationships/oleObject" Target="../embeddings/oleObject328.bin"/><Relationship Id="rId16" Type="http://schemas.openxmlformats.org/officeDocument/2006/relationships/oleObject" Target="../embeddings/oleObject335.bin"/><Relationship Id="rId20" Type="http://schemas.openxmlformats.org/officeDocument/2006/relationships/oleObject" Target="../embeddings/oleObject337.bin"/><Relationship Id="rId1" Type="http://schemas.openxmlformats.org/officeDocument/2006/relationships/slideLayout" Target="../slideLayouts/slideLayout2.xml"/><Relationship Id="rId6" Type="http://schemas.openxmlformats.org/officeDocument/2006/relationships/oleObject" Target="../embeddings/oleObject330.bin"/><Relationship Id="rId11" Type="http://schemas.openxmlformats.org/officeDocument/2006/relationships/image" Target="../media/image357.emf"/><Relationship Id="rId5" Type="http://schemas.openxmlformats.org/officeDocument/2006/relationships/image" Target="../media/image354.emf"/><Relationship Id="rId15" Type="http://schemas.openxmlformats.org/officeDocument/2006/relationships/image" Target="../media/image359.emf"/><Relationship Id="rId23" Type="http://schemas.openxmlformats.org/officeDocument/2006/relationships/image" Target="../media/image363.emf"/><Relationship Id="rId10" Type="http://schemas.openxmlformats.org/officeDocument/2006/relationships/oleObject" Target="../embeddings/oleObject332.bin"/><Relationship Id="rId19" Type="http://schemas.openxmlformats.org/officeDocument/2006/relationships/image" Target="../media/image361.emf"/><Relationship Id="rId4" Type="http://schemas.openxmlformats.org/officeDocument/2006/relationships/oleObject" Target="../embeddings/oleObject329.bin"/><Relationship Id="rId9" Type="http://schemas.openxmlformats.org/officeDocument/2006/relationships/image" Target="../media/image356.emf"/><Relationship Id="rId14" Type="http://schemas.openxmlformats.org/officeDocument/2006/relationships/oleObject" Target="../embeddings/oleObject334.bin"/><Relationship Id="rId22" Type="http://schemas.openxmlformats.org/officeDocument/2006/relationships/oleObject" Target="../embeddings/oleObject338.bin"/></Relationships>
</file>

<file path=ppt/slides/_rels/slide46.xml.rels><?xml version="1.0" encoding="UTF-8" standalone="yes"?>
<Relationships xmlns="http://schemas.openxmlformats.org/package/2006/relationships"><Relationship Id="rId8" Type="http://schemas.openxmlformats.org/officeDocument/2006/relationships/image" Target="../media/image367.wmf"/><Relationship Id="rId3" Type="http://schemas.openxmlformats.org/officeDocument/2006/relationships/image" Target="../media/image364.wmf"/><Relationship Id="rId7" Type="http://schemas.openxmlformats.org/officeDocument/2006/relationships/oleObject" Target="../embeddings/oleObject341.bin"/><Relationship Id="rId2" Type="http://schemas.openxmlformats.org/officeDocument/2006/relationships/oleObject" Target="../embeddings/oleObject339.bin"/><Relationship Id="rId1" Type="http://schemas.openxmlformats.org/officeDocument/2006/relationships/slideLayout" Target="../slideLayouts/slideLayout2.xml"/><Relationship Id="rId6" Type="http://schemas.openxmlformats.org/officeDocument/2006/relationships/image" Target="../media/image366.wmf"/><Relationship Id="rId5" Type="http://schemas.openxmlformats.org/officeDocument/2006/relationships/oleObject" Target="../embeddings/oleObject340.bin"/><Relationship Id="rId10" Type="http://schemas.openxmlformats.org/officeDocument/2006/relationships/image" Target="../media/image368.wmf"/><Relationship Id="rId4" Type="http://schemas.openxmlformats.org/officeDocument/2006/relationships/image" Target="../media/image365.png"/><Relationship Id="rId9" Type="http://schemas.openxmlformats.org/officeDocument/2006/relationships/oleObject" Target="../embeddings/oleObject342.bin"/></Relationships>
</file>

<file path=ppt/slides/_rels/slide47.xml.rels><?xml version="1.0" encoding="UTF-8" standalone="yes"?>
<Relationships xmlns="http://schemas.openxmlformats.org/package/2006/relationships"><Relationship Id="rId3" Type="http://schemas.openxmlformats.org/officeDocument/2006/relationships/image" Target="../media/image369.wmf"/><Relationship Id="rId2" Type="http://schemas.openxmlformats.org/officeDocument/2006/relationships/oleObject" Target="../embeddings/oleObject343.bin"/><Relationship Id="rId1" Type="http://schemas.openxmlformats.org/officeDocument/2006/relationships/slideLayout" Target="../slideLayouts/slideLayout2.xml"/><Relationship Id="rId5" Type="http://schemas.openxmlformats.org/officeDocument/2006/relationships/image" Target="../media/image370.wmf"/><Relationship Id="rId4" Type="http://schemas.openxmlformats.org/officeDocument/2006/relationships/oleObject" Target="../embeddings/oleObject344.bin"/></Relationships>
</file>

<file path=ppt/slides/_rels/slide48.xml.rels><?xml version="1.0" encoding="UTF-8" standalone="yes"?>
<Relationships xmlns="http://schemas.openxmlformats.org/package/2006/relationships"><Relationship Id="rId8" Type="http://schemas.openxmlformats.org/officeDocument/2006/relationships/image" Target="../media/image374.wmf"/><Relationship Id="rId3" Type="http://schemas.openxmlformats.org/officeDocument/2006/relationships/oleObject" Target="../embeddings/oleObject345.bin"/><Relationship Id="rId7" Type="http://schemas.openxmlformats.org/officeDocument/2006/relationships/oleObject" Target="../embeddings/oleObject347.bin"/><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373.wmf"/><Relationship Id="rId5" Type="http://schemas.openxmlformats.org/officeDocument/2006/relationships/oleObject" Target="../embeddings/oleObject346.bin"/><Relationship Id="rId10" Type="http://schemas.openxmlformats.org/officeDocument/2006/relationships/image" Target="../media/image375.wmf"/><Relationship Id="rId4" Type="http://schemas.openxmlformats.org/officeDocument/2006/relationships/image" Target="../media/image372.wmf"/><Relationship Id="rId9" Type="http://schemas.openxmlformats.org/officeDocument/2006/relationships/oleObject" Target="../embeddings/oleObject348.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49.bin"/><Relationship Id="rId2" Type="http://schemas.openxmlformats.org/officeDocument/2006/relationships/image" Target="../media/image376.png"/><Relationship Id="rId1" Type="http://schemas.openxmlformats.org/officeDocument/2006/relationships/slideLayout" Target="../slideLayouts/slideLayout2.xml"/><Relationship Id="rId5" Type="http://schemas.openxmlformats.org/officeDocument/2006/relationships/image" Target="../media/image378.png"/><Relationship Id="rId4" Type="http://schemas.openxmlformats.org/officeDocument/2006/relationships/image" Target="../media/image377.wmf"/></Relationships>
</file>

<file path=ppt/slides/_rels/slide5.xml.rels><?xml version="1.0" encoding="UTF-8" standalone="yes"?>
<Relationships xmlns="http://schemas.openxmlformats.org/package/2006/relationships"><Relationship Id="rId13" Type="http://schemas.openxmlformats.org/officeDocument/2006/relationships/image" Target="../media/image53.emf"/><Relationship Id="rId18" Type="http://schemas.openxmlformats.org/officeDocument/2006/relationships/oleObject" Target="../embeddings/oleObject56.bin"/><Relationship Id="rId26" Type="http://schemas.openxmlformats.org/officeDocument/2006/relationships/oleObject" Target="../embeddings/oleObject60.bin"/><Relationship Id="rId39" Type="http://schemas.openxmlformats.org/officeDocument/2006/relationships/image" Target="../media/image66.emf"/><Relationship Id="rId21" Type="http://schemas.openxmlformats.org/officeDocument/2006/relationships/image" Target="../media/image57.emf"/><Relationship Id="rId34" Type="http://schemas.openxmlformats.org/officeDocument/2006/relationships/oleObject" Target="../embeddings/oleObject64.bin"/><Relationship Id="rId42" Type="http://schemas.openxmlformats.org/officeDocument/2006/relationships/oleObject" Target="../embeddings/oleObject68.bin"/><Relationship Id="rId7" Type="http://schemas.openxmlformats.org/officeDocument/2006/relationships/image" Target="../media/image50.emf"/><Relationship Id="rId2" Type="http://schemas.openxmlformats.org/officeDocument/2006/relationships/oleObject" Target="../embeddings/oleObject48.bin"/><Relationship Id="rId16" Type="http://schemas.openxmlformats.org/officeDocument/2006/relationships/oleObject" Target="../embeddings/oleObject55.bin"/><Relationship Id="rId20" Type="http://schemas.openxmlformats.org/officeDocument/2006/relationships/oleObject" Target="../embeddings/oleObject57.bin"/><Relationship Id="rId29" Type="http://schemas.openxmlformats.org/officeDocument/2006/relationships/image" Target="../media/image61.emf"/><Relationship Id="rId41" Type="http://schemas.openxmlformats.org/officeDocument/2006/relationships/image" Target="../media/image67.emf"/><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52.emf"/><Relationship Id="rId24" Type="http://schemas.openxmlformats.org/officeDocument/2006/relationships/oleObject" Target="../embeddings/oleObject59.bin"/><Relationship Id="rId32" Type="http://schemas.openxmlformats.org/officeDocument/2006/relationships/oleObject" Target="../embeddings/oleObject63.bin"/><Relationship Id="rId37" Type="http://schemas.openxmlformats.org/officeDocument/2006/relationships/image" Target="../media/image65.emf"/><Relationship Id="rId40" Type="http://schemas.openxmlformats.org/officeDocument/2006/relationships/oleObject" Target="../embeddings/oleObject67.bin"/><Relationship Id="rId5" Type="http://schemas.openxmlformats.org/officeDocument/2006/relationships/image" Target="../media/image49.emf"/><Relationship Id="rId15" Type="http://schemas.openxmlformats.org/officeDocument/2006/relationships/image" Target="../media/image54.emf"/><Relationship Id="rId23" Type="http://schemas.openxmlformats.org/officeDocument/2006/relationships/image" Target="../media/image58.emf"/><Relationship Id="rId28" Type="http://schemas.openxmlformats.org/officeDocument/2006/relationships/oleObject" Target="../embeddings/oleObject61.bin"/><Relationship Id="rId36" Type="http://schemas.openxmlformats.org/officeDocument/2006/relationships/oleObject" Target="../embeddings/oleObject65.bin"/><Relationship Id="rId10" Type="http://schemas.openxmlformats.org/officeDocument/2006/relationships/oleObject" Target="../embeddings/oleObject52.bin"/><Relationship Id="rId19" Type="http://schemas.openxmlformats.org/officeDocument/2006/relationships/image" Target="../media/image56.emf"/><Relationship Id="rId31" Type="http://schemas.openxmlformats.org/officeDocument/2006/relationships/image" Target="../media/image62.emf"/><Relationship Id="rId4" Type="http://schemas.openxmlformats.org/officeDocument/2006/relationships/oleObject" Target="../embeddings/oleObject49.bin"/><Relationship Id="rId9" Type="http://schemas.openxmlformats.org/officeDocument/2006/relationships/image" Target="../media/image51.emf"/><Relationship Id="rId14" Type="http://schemas.openxmlformats.org/officeDocument/2006/relationships/oleObject" Target="../embeddings/oleObject54.bin"/><Relationship Id="rId22" Type="http://schemas.openxmlformats.org/officeDocument/2006/relationships/oleObject" Target="../embeddings/oleObject58.bin"/><Relationship Id="rId27" Type="http://schemas.openxmlformats.org/officeDocument/2006/relationships/image" Target="../media/image60.emf"/><Relationship Id="rId30" Type="http://schemas.openxmlformats.org/officeDocument/2006/relationships/oleObject" Target="../embeddings/oleObject62.bin"/><Relationship Id="rId35" Type="http://schemas.openxmlformats.org/officeDocument/2006/relationships/image" Target="../media/image64.emf"/><Relationship Id="rId43" Type="http://schemas.openxmlformats.org/officeDocument/2006/relationships/image" Target="../media/image68.emf"/><Relationship Id="rId8" Type="http://schemas.openxmlformats.org/officeDocument/2006/relationships/oleObject" Target="../embeddings/oleObject51.bin"/><Relationship Id="rId3" Type="http://schemas.openxmlformats.org/officeDocument/2006/relationships/image" Target="../media/image48.emf"/><Relationship Id="rId12" Type="http://schemas.openxmlformats.org/officeDocument/2006/relationships/oleObject" Target="../embeddings/oleObject53.bin"/><Relationship Id="rId17" Type="http://schemas.openxmlformats.org/officeDocument/2006/relationships/image" Target="../media/image55.emf"/><Relationship Id="rId25" Type="http://schemas.openxmlformats.org/officeDocument/2006/relationships/image" Target="../media/image59.emf"/><Relationship Id="rId33" Type="http://schemas.openxmlformats.org/officeDocument/2006/relationships/image" Target="../media/image63.emf"/><Relationship Id="rId38" Type="http://schemas.openxmlformats.org/officeDocument/2006/relationships/oleObject" Target="../embeddings/oleObject66.bin"/></Relationships>
</file>

<file path=ppt/slides/_rels/slide5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81.png"/></Relationships>
</file>

<file path=ppt/slides/_rels/slide51.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3" Type="http://schemas.openxmlformats.org/officeDocument/2006/relationships/image" Target="../media/image389.emf"/><Relationship Id="rId18" Type="http://schemas.openxmlformats.org/officeDocument/2006/relationships/oleObject" Target="../embeddings/oleObject358.bin"/><Relationship Id="rId26" Type="http://schemas.openxmlformats.org/officeDocument/2006/relationships/oleObject" Target="../embeddings/oleObject362.bin"/><Relationship Id="rId3" Type="http://schemas.openxmlformats.org/officeDocument/2006/relationships/image" Target="../media/image384.emf"/><Relationship Id="rId21" Type="http://schemas.openxmlformats.org/officeDocument/2006/relationships/image" Target="../media/image393.emf"/><Relationship Id="rId34" Type="http://schemas.openxmlformats.org/officeDocument/2006/relationships/oleObject" Target="../embeddings/oleObject366.bin"/><Relationship Id="rId7" Type="http://schemas.openxmlformats.org/officeDocument/2006/relationships/image" Target="../media/image386.emf"/><Relationship Id="rId12" Type="http://schemas.openxmlformats.org/officeDocument/2006/relationships/oleObject" Target="../embeddings/oleObject355.bin"/><Relationship Id="rId17" Type="http://schemas.openxmlformats.org/officeDocument/2006/relationships/image" Target="../media/image391.emf"/><Relationship Id="rId25" Type="http://schemas.openxmlformats.org/officeDocument/2006/relationships/image" Target="../media/image395.emf"/><Relationship Id="rId33" Type="http://schemas.openxmlformats.org/officeDocument/2006/relationships/image" Target="../media/image399.emf"/><Relationship Id="rId2" Type="http://schemas.openxmlformats.org/officeDocument/2006/relationships/oleObject" Target="../embeddings/oleObject350.bin"/><Relationship Id="rId16" Type="http://schemas.openxmlformats.org/officeDocument/2006/relationships/oleObject" Target="../embeddings/oleObject357.bin"/><Relationship Id="rId20" Type="http://schemas.openxmlformats.org/officeDocument/2006/relationships/oleObject" Target="../embeddings/oleObject359.bin"/><Relationship Id="rId29" Type="http://schemas.openxmlformats.org/officeDocument/2006/relationships/image" Target="../media/image397.emf"/><Relationship Id="rId1" Type="http://schemas.openxmlformats.org/officeDocument/2006/relationships/slideLayout" Target="../slideLayouts/slideLayout2.xml"/><Relationship Id="rId6" Type="http://schemas.openxmlformats.org/officeDocument/2006/relationships/oleObject" Target="../embeddings/oleObject352.bin"/><Relationship Id="rId11" Type="http://schemas.openxmlformats.org/officeDocument/2006/relationships/image" Target="../media/image388.emf"/><Relationship Id="rId24" Type="http://schemas.openxmlformats.org/officeDocument/2006/relationships/oleObject" Target="../embeddings/oleObject361.bin"/><Relationship Id="rId32" Type="http://schemas.openxmlformats.org/officeDocument/2006/relationships/oleObject" Target="../embeddings/oleObject365.bin"/><Relationship Id="rId5" Type="http://schemas.openxmlformats.org/officeDocument/2006/relationships/image" Target="../media/image385.emf"/><Relationship Id="rId15" Type="http://schemas.openxmlformats.org/officeDocument/2006/relationships/image" Target="../media/image390.emf"/><Relationship Id="rId23" Type="http://schemas.openxmlformats.org/officeDocument/2006/relationships/image" Target="../media/image394.emf"/><Relationship Id="rId28" Type="http://schemas.openxmlformats.org/officeDocument/2006/relationships/oleObject" Target="../embeddings/oleObject363.bin"/><Relationship Id="rId10" Type="http://schemas.openxmlformats.org/officeDocument/2006/relationships/oleObject" Target="../embeddings/oleObject354.bin"/><Relationship Id="rId19" Type="http://schemas.openxmlformats.org/officeDocument/2006/relationships/image" Target="../media/image392.emf"/><Relationship Id="rId31" Type="http://schemas.openxmlformats.org/officeDocument/2006/relationships/image" Target="../media/image398.emf"/><Relationship Id="rId4" Type="http://schemas.openxmlformats.org/officeDocument/2006/relationships/oleObject" Target="../embeddings/oleObject351.bin"/><Relationship Id="rId9" Type="http://schemas.openxmlformats.org/officeDocument/2006/relationships/image" Target="../media/image387.emf"/><Relationship Id="rId14" Type="http://schemas.openxmlformats.org/officeDocument/2006/relationships/oleObject" Target="../embeddings/oleObject356.bin"/><Relationship Id="rId22" Type="http://schemas.openxmlformats.org/officeDocument/2006/relationships/oleObject" Target="../embeddings/oleObject360.bin"/><Relationship Id="rId27" Type="http://schemas.openxmlformats.org/officeDocument/2006/relationships/image" Target="../media/image396.emf"/><Relationship Id="rId30" Type="http://schemas.openxmlformats.org/officeDocument/2006/relationships/oleObject" Target="../embeddings/oleObject364.bin"/><Relationship Id="rId35" Type="http://schemas.openxmlformats.org/officeDocument/2006/relationships/image" Target="../media/image400.emf"/><Relationship Id="rId8" Type="http://schemas.openxmlformats.org/officeDocument/2006/relationships/oleObject" Target="../embeddings/oleObject353.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70.bin"/><Relationship Id="rId13" Type="http://schemas.openxmlformats.org/officeDocument/2006/relationships/image" Target="../media/image406.emf"/><Relationship Id="rId18" Type="http://schemas.openxmlformats.org/officeDocument/2006/relationships/oleObject" Target="../embeddings/oleObject375.bin"/><Relationship Id="rId3" Type="http://schemas.openxmlformats.org/officeDocument/2006/relationships/image" Target="../media/image401.emf"/><Relationship Id="rId7" Type="http://schemas.openxmlformats.org/officeDocument/2006/relationships/image" Target="../media/image403.emf"/><Relationship Id="rId12" Type="http://schemas.openxmlformats.org/officeDocument/2006/relationships/oleObject" Target="../embeddings/oleObject372.bin"/><Relationship Id="rId17" Type="http://schemas.openxmlformats.org/officeDocument/2006/relationships/image" Target="../media/image408.emf"/><Relationship Id="rId2" Type="http://schemas.openxmlformats.org/officeDocument/2006/relationships/oleObject" Target="../embeddings/oleObject367.bin"/><Relationship Id="rId16" Type="http://schemas.openxmlformats.org/officeDocument/2006/relationships/oleObject" Target="../embeddings/oleObject374.bin"/><Relationship Id="rId1" Type="http://schemas.openxmlformats.org/officeDocument/2006/relationships/slideLayout" Target="../slideLayouts/slideLayout2.xml"/><Relationship Id="rId6" Type="http://schemas.openxmlformats.org/officeDocument/2006/relationships/oleObject" Target="../embeddings/oleObject369.bin"/><Relationship Id="rId11" Type="http://schemas.openxmlformats.org/officeDocument/2006/relationships/image" Target="../media/image405.emf"/><Relationship Id="rId5" Type="http://schemas.openxmlformats.org/officeDocument/2006/relationships/image" Target="../media/image402.emf"/><Relationship Id="rId15" Type="http://schemas.openxmlformats.org/officeDocument/2006/relationships/image" Target="../media/image407.emf"/><Relationship Id="rId10" Type="http://schemas.openxmlformats.org/officeDocument/2006/relationships/oleObject" Target="../embeddings/oleObject371.bin"/><Relationship Id="rId19" Type="http://schemas.openxmlformats.org/officeDocument/2006/relationships/image" Target="../media/image409.emf"/><Relationship Id="rId4" Type="http://schemas.openxmlformats.org/officeDocument/2006/relationships/oleObject" Target="../embeddings/oleObject368.bin"/><Relationship Id="rId9" Type="http://schemas.openxmlformats.org/officeDocument/2006/relationships/image" Target="../media/image404.emf"/><Relationship Id="rId14" Type="http://schemas.openxmlformats.org/officeDocument/2006/relationships/oleObject" Target="../embeddings/oleObject373.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79.bin"/><Relationship Id="rId13" Type="http://schemas.openxmlformats.org/officeDocument/2006/relationships/image" Target="../media/image415.emf"/><Relationship Id="rId18" Type="http://schemas.openxmlformats.org/officeDocument/2006/relationships/oleObject" Target="../embeddings/oleObject384.bin"/><Relationship Id="rId3" Type="http://schemas.openxmlformats.org/officeDocument/2006/relationships/image" Target="../media/image410.emf"/><Relationship Id="rId21" Type="http://schemas.openxmlformats.org/officeDocument/2006/relationships/image" Target="../media/image419.emf"/><Relationship Id="rId7" Type="http://schemas.openxmlformats.org/officeDocument/2006/relationships/image" Target="../media/image412.emf"/><Relationship Id="rId12" Type="http://schemas.openxmlformats.org/officeDocument/2006/relationships/oleObject" Target="../embeddings/oleObject381.bin"/><Relationship Id="rId17" Type="http://schemas.openxmlformats.org/officeDocument/2006/relationships/image" Target="../media/image417.emf"/><Relationship Id="rId25" Type="http://schemas.openxmlformats.org/officeDocument/2006/relationships/image" Target="../media/image421.emf"/><Relationship Id="rId2" Type="http://schemas.openxmlformats.org/officeDocument/2006/relationships/oleObject" Target="../embeddings/oleObject376.bin"/><Relationship Id="rId16" Type="http://schemas.openxmlformats.org/officeDocument/2006/relationships/oleObject" Target="../embeddings/oleObject383.bin"/><Relationship Id="rId20" Type="http://schemas.openxmlformats.org/officeDocument/2006/relationships/oleObject" Target="../embeddings/oleObject385.bin"/><Relationship Id="rId1" Type="http://schemas.openxmlformats.org/officeDocument/2006/relationships/slideLayout" Target="../slideLayouts/slideLayout2.xml"/><Relationship Id="rId6" Type="http://schemas.openxmlformats.org/officeDocument/2006/relationships/oleObject" Target="../embeddings/oleObject378.bin"/><Relationship Id="rId11" Type="http://schemas.openxmlformats.org/officeDocument/2006/relationships/image" Target="../media/image414.emf"/><Relationship Id="rId24" Type="http://schemas.openxmlformats.org/officeDocument/2006/relationships/oleObject" Target="../embeddings/oleObject387.bin"/><Relationship Id="rId5" Type="http://schemas.openxmlformats.org/officeDocument/2006/relationships/image" Target="../media/image411.emf"/><Relationship Id="rId15" Type="http://schemas.openxmlformats.org/officeDocument/2006/relationships/image" Target="../media/image416.emf"/><Relationship Id="rId23" Type="http://schemas.openxmlformats.org/officeDocument/2006/relationships/image" Target="../media/image420.emf"/><Relationship Id="rId10" Type="http://schemas.openxmlformats.org/officeDocument/2006/relationships/oleObject" Target="../embeddings/oleObject380.bin"/><Relationship Id="rId19" Type="http://schemas.openxmlformats.org/officeDocument/2006/relationships/image" Target="../media/image418.emf"/><Relationship Id="rId4" Type="http://schemas.openxmlformats.org/officeDocument/2006/relationships/oleObject" Target="../embeddings/oleObject377.bin"/><Relationship Id="rId9" Type="http://schemas.openxmlformats.org/officeDocument/2006/relationships/image" Target="../media/image413.emf"/><Relationship Id="rId14" Type="http://schemas.openxmlformats.org/officeDocument/2006/relationships/oleObject" Target="../embeddings/oleObject382.bin"/><Relationship Id="rId22" Type="http://schemas.openxmlformats.org/officeDocument/2006/relationships/oleObject" Target="../embeddings/oleObject386.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91.bin"/><Relationship Id="rId3" Type="http://schemas.openxmlformats.org/officeDocument/2006/relationships/image" Target="../media/image422.emf"/><Relationship Id="rId7" Type="http://schemas.openxmlformats.org/officeDocument/2006/relationships/image" Target="../media/image424.emf"/><Relationship Id="rId2" Type="http://schemas.openxmlformats.org/officeDocument/2006/relationships/oleObject" Target="../embeddings/oleObject388.bin"/><Relationship Id="rId1" Type="http://schemas.openxmlformats.org/officeDocument/2006/relationships/slideLayout" Target="../slideLayouts/slideLayout2.xml"/><Relationship Id="rId6" Type="http://schemas.openxmlformats.org/officeDocument/2006/relationships/oleObject" Target="../embeddings/oleObject390.bin"/><Relationship Id="rId5" Type="http://schemas.openxmlformats.org/officeDocument/2006/relationships/image" Target="../media/image423.emf"/><Relationship Id="rId4" Type="http://schemas.openxmlformats.org/officeDocument/2006/relationships/oleObject" Target="../embeddings/oleObject389.bin"/><Relationship Id="rId9" Type="http://schemas.openxmlformats.org/officeDocument/2006/relationships/image" Target="../media/image425.e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395.bin"/><Relationship Id="rId13" Type="http://schemas.openxmlformats.org/officeDocument/2006/relationships/image" Target="../media/image431.emf"/><Relationship Id="rId18" Type="http://schemas.openxmlformats.org/officeDocument/2006/relationships/oleObject" Target="../embeddings/oleObject400.bin"/><Relationship Id="rId26" Type="http://schemas.openxmlformats.org/officeDocument/2006/relationships/oleObject" Target="../embeddings/oleObject404.bin"/><Relationship Id="rId3" Type="http://schemas.openxmlformats.org/officeDocument/2006/relationships/image" Target="../media/image426.emf"/><Relationship Id="rId21" Type="http://schemas.openxmlformats.org/officeDocument/2006/relationships/image" Target="../media/image435.emf"/><Relationship Id="rId7" Type="http://schemas.openxmlformats.org/officeDocument/2006/relationships/image" Target="../media/image428.emf"/><Relationship Id="rId12" Type="http://schemas.openxmlformats.org/officeDocument/2006/relationships/oleObject" Target="../embeddings/oleObject397.bin"/><Relationship Id="rId17" Type="http://schemas.openxmlformats.org/officeDocument/2006/relationships/image" Target="../media/image433.emf"/><Relationship Id="rId25" Type="http://schemas.openxmlformats.org/officeDocument/2006/relationships/image" Target="../media/image437.emf"/><Relationship Id="rId2" Type="http://schemas.openxmlformats.org/officeDocument/2006/relationships/oleObject" Target="../embeddings/oleObject392.bin"/><Relationship Id="rId16" Type="http://schemas.openxmlformats.org/officeDocument/2006/relationships/oleObject" Target="../embeddings/oleObject399.bin"/><Relationship Id="rId20" Type="http://schemas.openxmlformats.org/officeDocument/2006/relationships/oleObject" Target="../embeddings/oleObject401.bin"/><Relationship Id="rId29" Type="http://schemas.openxmlformats.org/officeDocument/2006/relationships/image" Target="../media/image439.emf"/><Relationship Id="rId1" Type="http://schemas.openxmlformats.org/officeDocument/2006/relationships/slideLayout" Target="../slideLayouts/slideLayout2.xml"/><Relationship Id="rId6" Type="http://schemas.openxmlformats.org/officeDocument/2006/relationships/oleObject" Target="../embeddings/oleObject394.bin"/><Relationship Id="rId11" Type="http://schemas.openxmlformats.org/officeDocument/2006/relationships/image" Target="../media/image430.emf"/><Relationship Id="rId24" Type="http://schemas.openxmlformats.org/officeDocument/2006/relationships/oleObject" Target="../embeddings/oleObject403.bin"/><Relationship Id="rId5" Type="http://schemas.openxmlformats.org/officeDocument/2006/relationships/image" Target="../media/image427.emf"/><Relationship Id="rId15" Type="http://schemas.openxmlformats.org/officeDocument/2006/relationships/image" Target="../media/image432.emf"/><Relationship Id="rId23" Type="http://schemas.openxmlformats.org/officeDocument/2006/relationships/image" Target="../media/image436.emf"/><Relationship Id="rId28" Type="http://schemas.openxmlformats.org/officeDocument/2006/relationships/oleObject" Target="../embeddings/oleObject405.bin"/><Relationship Id="rId10" Type="http://schemas.openxmlformats.org/officeDocument/2006/relationships/oleObject" Target="../embeddings/oleObject396.bin"/><Relationship Id="rId19" Type="http://schemas.openxmlformats.org/officeDocument/2006/relationships/image" Target="../media/image434.emf"/><Relationship Id="rId4" Type="http://schemas.openxmlformats.org/officeDocument/2006/relationships/oleObject" Target="../embeddings/oleObject393.bin"/><Relationship Id="rId9" Type="http://schemas.openxmlformats.org/officeDocument/2006/relationships/image" Target="../media/image429.emf"/><Relationship Id="rId14" Type="http://schemas.openxmlformats.org/officeDocument/2006/relationships/oleObject" Target="../embeddings/oleObject398.bin"/><Relationship Id="rId22" Type="http://schemas.openxmlformats.org/officeDocument/2006/relationships/oleObject" Target="../embeddings/oleObject402.bin"/><Relationship Id="rId27" Type="http://schemas.openxmlformats.org/officeDocument/2006/relationships/image" Target="../media/image438.emf"/><Relationship Id="rId30" Type="http://schemas.openxmlformats.org/officeDocument/2006/relationships/image" Target="../media/image324.png"/></Relationships>
</file>

<file path=ppt/slides/_rels/slide57.xml.rels><?xml version="1.0" encoding="UTF-8" standalone="yes"?>
<Relationships xmlns="http://schemas.openxmlformats.org/package/2006/relationships"><Relationship Id="rId8" Type="http://schemas.openxmlformats.org/officeDocument/2006/relationships/image" Target="../media/image443.wmf"/><Relationship Id="rId3" Type="http://schemas.openxmlformats.org/officeDocument/2006/relationships/image" Target="../media/image440.emf"/><Relationship Id="rId7" Type="http://schemas.openxmlformats.org/officeDocument/2006/relationships/oleObject" Target="../embeddings/oleObject408.bin"/><Relationship Id="rId12" Type="http://schemas.openxmlformats.org/officeDocument/2006/relationships/image" Target="../media/image445.wmf"/><Relationship Id="rId2" Type="http://schemas.openxmlformats.org/officeDocument/2006/relationships/oleObject" Target="../embeddings/oleObject406.bin"/><Relationship Id="rId1" Type="http://schemas.openxmlformats.org/officeDocument/2006/relationships/slideLayout" Target="../slideLayouts/slideLayout2.xml"/><Relationship Id="rId6" Type="http://schemas.openxmlformats.org/officeDocument/2006/relationships/image" Target="../media/image442.png"/><Relationship Id="rId11" Type="http://schemas.openxmlformats.org/officeDocument/2006/relationships/oleObject" Target="../embeddings/oleObject410.bin"/><Relationship Id="rId5" Type="http://schemas.openxmlformats.org/officeDocument/2006/relationships/image" Target="../media/image441.emf"/><Relationship Id="rId10" Type="http://schemas.openxmlformats.org/officeDocument/2006/relationships/image" Target="../media/image444.wmf"/><Relationship Id="rId4" Type="http://schemas.openxmlformats.org/officeDocument/2006/relationships/oleObject" Target="../embeddings/oleObject407.bin"/><Relationship Id="rId9" Type="http://schemas.openxmlformats.org/officeDocument/2006/relationships/oleObject" Target="../embeddings/oleObject409.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14.bin"/><Relationship Id="rId3" Type="http://schemas.openxmlformats.org/officeDocument/2006/relationships/image" Target="../media/image446.wmf"/><Relationship Id="rId7" Type="http://schemas.openxmlformats.org/officeDocument/2006/relationships/image" Target="../media/image448.wmf"/><Relationship Id="rId2" Type="http://schemas.openxmlformats.org/officeDocument/2006/relationships/oleObject" Target="../embeddings/oleObject411.bin"/><Relationship Id="rId1" Type="http://schemas.openxmlformats.org/officeDocument/2006/relationships/slideLayout" Target="../slideLayouts/slideLayout2.xml"/><Relationship Id="rId6" Type="http://schemas.openxmlformats.org/officeDocument/2006/relationships/oleObject" Target="../embeddings/oleObject413.bin"/><Relationship Id="rId5" Type="http://schemas.openxmlformats.org/officeDocument/2006/relationships/image" Target="../media/image447.wmf"/><Relationship Id="rId4" Type="http://schemas.openxmlformats.org/officeDocument/2006/relationships/oleObject" Target="../embeddings/oleObject412.bin"/><Relationship Id="rId9" Type="http://schemas.openxmlformats.org/officeDocument/2006/relationships/image" Target="../media/image449.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18.bin"/><Relationship Id="rId3" Type="http://schemas.openxmlformats.org/officeDocument/2006/relationships/image" Target="../media/image450.wmf"/><Relationship Id="rId7" Type="http://schemas.openxmlformats.org/officeDocument/2006/relationships/image" Target="../media/image452.wmf"/><Relationship Id="rId2" Type="http://schemas.openxmlformats.org/officeDocument/2006/relationships/oleObject" Target="../embeddings/oleObject415.bin"/><Relationship Id="rId1" Type="http://schemas.openxmlformats.org/officeDocument/2006/relationships/slideLayout" Target="../slideLayouts/slideLayout2.xml"/><Relationship Id="rId6" Type="http://schemas.openxmlformats.org/officeDocument/2006/relationships/oleObject" Target="../embeddings/oleObject417.bin"/><Relationship Id="rId11" Type="http://schemas.openxmlformats.org/officeDocument/2006/relationships/image" Target="../media/image454.wmf"/><Relationship Id="rId5" Type="http://schemas.openxmlformats.org/officeDocument/2006/relationships/image" Target="../media/image451.wmf"/><Relationship Id="rId10" Type="http://schemas.openxmlformats.org/officeDocument/2006/relationships/oleObject" Target="../embeddings/oleObject419.bin"/><Relationship Id="rId4" Type="http://schemas.openxmlformats.org/officeDocument/2006/relationships/oleObject" Target="../embeddings/oleObject416.bin"/><Relationship Id="rId9" Type="http://schemas.openxmlformats.org/officeDocument/2006/relationships/image" Target="../media/image453.wmf"/></Relationships>
</file>

<file path=ppt/slides/_rels/slide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460.emf"/><Relationship Id="rId18" Type="http://schemas.openxmlformats.org/officeDocument/2006/relationships/oleObject" Target="../embeddings/oleObject428.bin"/><Relationship Id="rId26" Type="http://schemas.openxmlformats.org/officeDocument/2006/relationships/oleObject" Target="../embeddings/oleObject432.bin"/><Relationship Id="rId3" Type="http://schemas.openxmlformats.org/officeDocument/2006/relationships/image" Target="../media/image455.emf"/><Relationship Id="rId21" Type="http://schemas.openxmlformats.org/officeDocument/2006/relationships/image" Target="../media/image464.emf"/><Relationship Id="rId7" Type="http://schemas.openxmlformats.org/officeDocument/2006/relationships/image" Target="../media/image457.emf"/><Relationship Id="rId12" Type="http://schemas.openxmlformats.org/officeDocument/2006/relationships/oleObject" Target="../embeddings/oleObject425.bin"/><Relationship Id="rId17" Type="http://schemas.openxmlformats.org/officeDocument/2006/relationships/image" Target="../media/image462.emf"/><Relationship Id="rId25" Type="http://schemas.openxmlformats.org/officeDocument/2006/relationships/image" Target="../media/image466.emf"/><Relationship Id="rId33" Type="http://schemas.openxmlformats.org/officeDocument/2006/relationships/image" Target="../media/image470.emf"/><Relationship Id="rId2" Type="http://schemas.openxmlformats.org/officeDocument/2006/relationships/oleObject" Target="../embeddings/oleObject420.bin"/><Relationship Id="rId16" Type="http://schemas.openxmlformats.org/officeDocument/2006/relationships/oleObject" Target="../embeddings/oleObject427.bin"/><Relationship Id="rId20" Type="http://schemas.openxmlformats.org/officeDocument/2006/relationships/oleObject" Target="../embeddings/oleObject429.bin"/><Relationship Id="rId29" Type="http://schemas.openxmlformats.org/officeDocument/2006/relationships/image" Target="../media/image468.emf"/><Relationship Id="rId1" Type="http://schemas.openxmlformats.org/officeDocument/2006/relationships/slideLayout" Target="../slideLayouts/slideLayout2.xml"/><Relationship Id="rId6" Type="http://schemas.openxmlformats.org/officeDocument/2006/relationships/oleObject" Target="../embeddings/oleObject422.bin"/><Relationship Id="rId11" Type="http://schemas.openxmlformats.org/officeDocument/2006/relationships/image" Target="../media/image459.emf"/><Relationship Id="rId24" Type="http://schemas.openxmlformats.org/officeDocument/2006/relationships/oleObject" Target="../embeddings/oleObject431.bin"/><Relationship Id="rId32" Type="http://schemas.openxmlformats.org/officeDocument/2006/relationships/oleObject" Target="../embeddings/oleObject435.bin"/><Relationship Id="rId5" Type="http://schemas.openxmlformats.org/officeDocument/2006/relationships/image" Target="../media/image456.emf"/><Relationship Id="rId15" Type="http://schemas.openxmlformats.org/officeDocument/2006/relationships/image" Target="../media/image461.emf"/><Relationship Id="rId23" Type="http://schemas.openxmlformats.org/officeDocument/2006/relationships/image" Target="../media/image465.emf"/><Relationship Id="rId28" Type="http://schemas.openxmlformats.org/officeDocument/2006/relationships/oleObject" Target="../embeddings/oleObject433.bin"/><Relationship Id="rId10" Type="http://schemas.openxmlformats.org/officeDocument/2006/relationships/oleObject" Target="../embeddings/oleObject424.bin"/><Relationship Id="rId19" Type="http://schemas.openxmlformats.org/officeDocument/2006/relationships/image" Target="../media/image463.emf"/><Relationship Id="rId31" Type="http://schemas.openxmlformats.org/officeDocument/2006/relationships/image" Target="../media/image469.emf"/><Relationship Id="rId4" Type="http://schemas.openxmlformats.org/officeDocument/2006/relationships/oleObject" Target="../embeddings/oleObject421.bin"/><Relationship Id="rId9" Type="http://schemas.openxmlformats.org/officeDocument/2006/relationships/image" Target="../media/image458.emf"/><Relationship Id="rId14" Type="http://schemas.openxmlformats.org/officeDocument/2006/relationships/oleObject" Target="../embeddings/oleObject426.bin"/><Relationship Id="rId22" Type="http://schemas.openxmlformats.org/officeDocument/2006/relationships/oleObject" Target="../embeddings/oleObject430.bin"/><Relationship Id="rId27" Type="http://schemas.openxmlformats.org/officeDocument/2006/relationships/image" Target="../media/image467.emf"/><Relationship Id="rId30" Type="http://schemas.openxmlformats.org/officeDocument/2006/relationships/oleObject" Target="../embeddings/oleObject434.bin"/><Relationship Id="rId8" Type="http://schemas.openxmlformats.org/officeDocument/2006/relationships/oleObject" Target="../embeddings/oleObject423.bin"/></Relationships>
</file>

<file path=ppt/slides/_rels/slide61.xml.rels><?xml version="1.0" encoding="UTF-8" standalone="yes"?>
<Relationships xmlns="http://schemas.openxmlformats.org/package/2006/relationships"><Relationship Id="rId8" Type="http://schemas.openxmlformats.org/officeDocument/2006/relationships/image" Target="../media/image473.emf"/><Relationship Id="rId13" Type="http://schemas.openxmlformats.org/officeDocument/2006/relationships/oleObject" Target="../embeddings/oleObject441.bin"/><Relationship Id="rId18" Type="http://schemas.openxmlformats.org/officeDocument/2006/relationships/image" Target="../media/image478.emf"/><Relationship Id="rId26" Type="http://schemas.openxmlformats.org/officeDocument/2006/relationships/image" Target="../media/image482.emf"/><Relationship Id="rId3" Type="http://schemas.openxmlformats.org/officeDocument/2006/relationships/oleObject" Target="../embeddings/oleObject436.bin"/><Relationship Id="rId21" Type="http://schemas.openxmlformats.org/officeDocument/2006/relationships/oleObject" Target="../embeddings/oleObject445.bin"/><Relationship Id="rId7" Type="http://schemas.openxmlformats.org/officeDocument/2006/relationships/oleObject" Target="../embeddings/oleObject438.bin"/><Relationship Id="rId12" Type="http://schemas.openxmlformats.org/officeDocument/2006/relationships/image" Target="../media/image475.emf"/><Relationship Id="rId17" Type="http://schemas.openxmlformats.org/officeDocument/2006/relationships/oleObject" Target="../embeddings/oleObject443.bin"/><Relationship Id="rId25" Type="http://schemas.openxmlformats.org/officeDocument/2006/relationships/oleObject" Target="../embeddings/oleObject447.bin"/><Relationship Id="rId2" Type="http://schemas.openxmlformats.org/officeDocument/2006/relationships/notesSlide" Target="../notesSlides/notesSlide2.xml"/><Relationship Id="rId16" Type="http://schemas.openxmlformats.org/officeDocument/2006/relationships/image" Target="../media/image477.emf"/><Relationship Id="rId20" Type="http://schemas.openxmlformats.org/officeDocument/2006/relationships/image" Target="../media/image479.emf"/><Relationship Id="rId29" Type="http://schemas.openxmlformats.org/officeDocument/2006/relationships/oleObject" Target="../embeddings/oleObject449.bin"/><Relationship Id="rId1" Type="http://schemas.openxmlformats.org/officeDocument/2006/relationships/slideLayout" Target="../slideLayouts/slideLayout2.xml"/><Relationship Id="rId6" Type="http://schemas.openxmlformats.org/officeDocument/2006/relationships/image" Target="../media/image472.emf"/><Relationship Id="rId11" Type="http://schemas.openxmlformats.org/officeDocument/2006/relationships/oleObject" Target="../embeddings/oleObject440.bin"/><Relationship Id="rId24" Type="http://schemas.openxmlformats.org/officeDocument/2006/relationships/image" Target="../media/image481.emf"/><Relationship Id="rId5" Type="http://schemas.openxmlformats.org/officeDocument/2006/relationships/oleObject" Target="../embeddings/oleObject437.bin"/><Relationship Id="rId15" Type="http://schemas.openxmlformats.org/officeDocument/2006/relationships/oleObject" Target="../embeddings/oleObject442.bin"/><Relationship Id="rId23" Type="http://schemas.openxmlformats.org/officeDocument/2006/relationships/oleObject" Target="../embeddings/oleObject446.bin"/><Relationship Id="rId28" Type="http://schemas.openxmlformats.org/officeDocument/2006/relationships/image" Target="../media/image483.emf"/><Relationship Id="rId10" Type="http://schemas.openxmlformats.org/officeDocument/2006/relationships/image" Target="../media/image474.emf"/><Relationship Id="rId19" Type="http://schemas.openxmlformats.org/officeDocument/2006/relationships/oleObject" Target="../embeddings/oleObject444.bin"/><Relationship Id="rId4" Type="http://schemas.openxmlformats.org/officeDocument/2006/relationships/image" Target="../media/image471.emf"/><Relationship Id="rId9" Type="http://schemas.openxmlformats.org/officeDocument/2006/relationships/oleObject" Target="../embeddings/oleObject439.bin"/><Relationship Id="rId14" Type="http://schemas.openxmlformats.org/officeDocument/2006/relationships/image" Target="../media/image476.emf"/><Relationship Id="rId22" Type="http://schemas.openxmlformats.org/officeDocument/2006/relationships/image" Target="../media/image480.emf"/><Relationship Id="rId27" Type="http://schemas.openxmlformats.org/officeDocument/2006/relationships/oleObject" Target="../embeddings/oleObject448.bin"/><Relationship Id="rId30" Type="http://schemas.openxmlformats.org/officeDocument/2006/relationships/image" Target="../media/image484.e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453.bin"/><Relationship Id="rId13" Type="http://schemas.openxmlformats.org/officeDocument/2006/relationships/image" Target="../media/image490.emf"/><Relationship Id="rId18" Type="http://schemas.openxmlformats.org/officeDocument/2006/relationships/oleObject" Target="../embeddings/oleObject458.bin"/><Relationship Id="rId3" Type="http://schemas.openxmlformats.org/officeDocument/2006/relationships/image" Target="../media/image485.emf"/><Relationship Id="rId21" Type="http://schemas.openxmlformats.org/officeDocument/2006/relationships/image" Target="../media/image494.emf"/><Relationship Id="rId7" Type="http://schemas.openxmlformats.org/officeDocument/2006/relationships/image" Target="../media/image487.emf"/><Relationship Id="rId12" Type="http://schemas.openxmlformats.org/officeDocument/2006/relationships/oleObject" Target="../embeddings/oleObject455.bin"/><Relationship Id="rId17" Type="http://schemas.openxmlformats.org/officeDocument/2006/relationships/image" Target="../media/image492.emf"/><Relationship Id="rId2" Type="http://schemas.openxmlformats.org/officeDocument/2006/relationships/oleObject" Target="../embeddings/oleObject450.bin"/><Relationship Id="rId16" Type="http://schemas.openxmlformats.org/officeDocument/2006/relationships/oleObject" Target="../embeddings/oleObject457.bin"/><Relationship Id="rId20" Type="http://schemas.openxmlformats.org/officeDocument/2006/relationships/oleObject" Target="../embeddings/oleObject459.bin"/><Relationship Id="rId1" Type="http://schemas.openxmlformats.org/officeDocument/2006/relationships/slideLayout" Target="../slideLayouts/slideLayout2.xml"/><Relationship Id="rId6" Type="http://schemas.openxmlformats.org/officeDocument/2006/relationships/oleObject" Target="../embeddings/oleObject452.bin"/><Relationship Id="rId11" Type="http://schemas.openxmlformats.org/officeDocument/2006/relationships/image" Target="../media/image489.emf"/><Relationship Id="rId5" Type="http://schemas.openxmlformats.org/officeDocument/2006/relationships/image" Target="../media/image486.emf"/><Relationship Id="rId15" Type="http://schemas.openxmlformats.org/officeDocument/2006/relationships/image" Target="../media/image491.emf"/><Relationship Id="rId10" Type="http://schemas.openxmlformats.org/officeDocument/2006/relationships/oleObject" Target="../embeddings/oleObject454.bin"/><Relationship Id="rId19" Type="http://schemas.openxmlformats.org/officeDocument/2006/relationships/image" Target="../media/image493.emf"/><Relationship Id="rId4" Type="http://schemas.openxmlformats.org/officeDocument/2006/relationships/oleObject" Target="../embeddings/oleObject451.bin"/><Relationship Id="rId9" Type="http://schemas.openxmlformats.org/officeDocument/2006/relationships/image" Target="../media/image488.emf"/><Relationship Id="rId14" Type="http://schemas.openxmlformats.org/officeDocument/2006/relationships/oleObject" Target="../embeddings/oleObject456.bin"/></Relationships>
</file>

<file path=ppt/slides/_rels/slide63.xml.rels><?xml version="1.0" encoding="UTF-8" standalone="yes"?>
<Relationships xmlns="http://schemas.openxmlformats.org/package/2006/relationships"><Relationship Id="rId3" Type="http://schemas.openxmlformats.org/officeDocument/2006/relationships/image" Target="../media/image495.emf"/><Relationship Id="rId2" Type="http://schemas.openxmlformats.org/officeDocument/2006/relationships/oleObject" Target="../embeddings/oleObject460.bin"/><Relationship Id="rId1" Type="http://schemas.openxmlformats.org/officeDocument/2006/relationships/slideLayout" Target="../slideLayouts/slideLayout2.xml"/><Relationship Id="rId5" Type="http://schemas.openxmlformats.org/officeDocument/2006/relationships/image" Target="../media/image496.emf"/><Relationship Id="rId4" Type="http://schemas.openxmlformats.org/officeDocument/2006/relationships/oleObject" Target="../embeddings/oleObject461.bin"/></Relationships>
</file>

<file path=ppt/slides/_rels/slide64.xml.rels><?xml version="1.0" encoding="UTF-8" standalone="yes"?>
<Relationships xmlns="http://schemas.openxmlformats.org/package/2006/relationships"><Relationship Id="rId8" Type="http://schemas.openxmlformats.org/officeDocument/2006/relationships/image" Target="../media/image500.wmf"/><Relationship Id="rId3" Type="http://schemas.openxmlformats.org/officeDocument/2006/relationships/oleObject" Target="../embeddings/oleObject462.bin"/><Relationship Id="rId7" Type="http://schemas.openxmlformats.org/officeDocument/2006/relationships/oleObject" Target="../embeddings/oleObject464.bin"/><Relationship Id="rId12" Type="http://schemas.openxmlformats.org/officeDocument/2006/relationships/image" Target="../media/image502.wmf"/><Relationship Id="rId2" Type="http://schemas.openxmlformats.org/officeDocument/2006/relationships/image" Target="../media/image497.png"/><Relationship Id="rId1" Type="http://schemas.openxmlformats.org/officeDocument/2006/relationships/slideLayout" Target="../slideLayouts/slideLayout2.xml"/><Relationship Id="rId6" Type="http://schemas.openxmlformats.org/officeDocument/2006/relationships/image" Target="../media/image499.wmf"/><Relationship Id="rId11" Type="http://schemas.openxmlformats.org/officeDocument/2006/relationships/oleObject" Target="../embeddings/oleObject466.bin"/><Relationship Id="rId5" Type="http://schemas.openxmlformats.org/officeDocument/2006/relationships/oleObject" Target="../embeddings/oleObject463.bin"/><Relationship Id="rId10" Type="http://schemas.openxmlformats.org/officeDocument/2006/relationships/image" Target="../media/image501.wmf"/><Relationship Id="rId4" Type="http://schemas.openxmlformats.org/officeDocument/2006/relationships/image" Target="../media/image498.wmf"/><Relationship Id="rId9" Type="http://schemas.openxmlformats.org/officeDocument/2006/relationships/oleObject" Target="../embeddings/oleObject465.bin"/></Relationships>
</file>

<file path=ppt/slides/_rels/slide65.xml.rels><?xml version="1.0" encoding="UTF-8" standalone="yes"?>
<Relationships xmlns="http://schemas.openxmlformats.org/package/2006/relationships"><Relationship Id="rId13" Type="http://schemas.openxmlformats.org/officeDocument/2006/relationships/image" Target="../media/image508.emf"/><Relationship Id="rId18" Type="http://schemas.openxmlformats.org/officeDocument/2006/relationships/oleObject" Target="../embeddings/oleObject475.bin"/><Relationship Id="rId26" Type="http://schemas.openxmlformats.org/officeDocument/2006/relationships/oleObject" Target="../embeddings/oleObject479.bin"/><Relationship Id="rId39" Type="http://schemas.openxmlformats.org/officeDocument/2006/relationships/image" Target="../media/image521.emf"/><Relationship Id="rId21" Type="http://schemas.openxmlformats.org/officeDocument/2006/relationships/image" Target="../media/image512.emf"/><Relationship Id="rId34" Type="http://schemas.openxmlformats.org/officeDocument/2006/relationships/oleObject" Target="../embeddings/oleObject483.bin"/><Relationship Id="rId7" Type="http://schemas.openxmlformats.org/officeDocument/2006/relationships/image" Target="../media/image505.emf"/><Relationship Id="rId2" Type="http://schemas.openxmlformats.org/officeDocument/2006/relationships/oleObject" Target="../embeddings/oleObject467.bin"/><Relationship Id="rId16" Type="http://schemas.openxmlformats.org/officeDocument/2006/relationships/oleObject" Target="../embeddings/oleObject474.bin"/><Relationship Id="rId20" Type="http://schemas.openxmlformats.org/officeDocument/2006/relationships/oleObject" Target="../embeddings/oleObject476.bin"/><Relationship Id="rId29" Type="http://schemas.openxmlformats.org/officeDocument/2006/relationships/image" Target="../media/image516.emf"/><Relationship Id="rId41" Type="http://schemas.openxmlformats.org/officeDocument/2006/relationships/image" Target="../media/image522.emf"/><Relationship Id="rId1" Type="http://schemas.openxmlformats.org/officeDocument/2006/relationships/slideLayout" Target="../slideLayouts/slideLayout2.xml"/><Relationship Id="rId6" Type="http://schemas.openxmlformats.org/officeDocument/2006/relationships/oleObject" Target="../embeddings/oleObject469.bin"/><Relationship Id="rId11" Type="http://schemas.openxmlformats.org/officeDocument/2006/relationships/image" Target="../media/image507.emf"/><Relationship Id="rId24" Type="http://schemas.openxmlformats.org/officeDocument/2006/relationships/oleObject" Target="../embeddings/oleObject478.bin"/><Relationship Id="rId32" Type="http://schemas.openxmlformats.org/officeDocument/2006/relationships/oleObject" Target="../embeddings/oleObject482.bin"/><Relationship Id="rId37" Type="http://schemas.openxmlformats.org/officeDocument/2006/relationships/image" Target="../media/image520.emf"/><Relationship Id="rId40" Type="http://schemas.openxmlformats.org/officeDocument/2006/relationships/oleObject" Target="../embeddings/oleObject486.bin"/><Relationship Id="rId5" Type="http://schemas.openxmlformats.org/officeDocument/2006/relationships/image" Target="../media/image504.emf"/><Relationship Id="rId15" Type="http://schemas.openxmlformats.org/officeDocument/2006/relationships/image" Target="../media/image509.emf"/><Relationship Id="rId23" Type="http://schemas.openxmlformats.org/officeDocument/2006/relationships/image" Target="../media/image513.emf"/><Relationship Id="rId28" Type="http://schemas.openxmlformats.org/officeDocument/2006/relationships/oleObject" Target="../embeddings/oleObject480.bin"/><Relationship Id="rId36" Type="http://schemas.openxmlformats.org/officeDocument/2006/relationships/oleObject" Target="../embeddings/oleObject484.bin"/><Relationship Id="rId10" Type="http://schemas.openxmlformats.org/officeDocument/2006/relationships/oleObject" Target="../embeddings/oleObject471.bin"/><Relationship Id="rId19" Type="http://schemas.openxmlformats.org/officeDocument/2006/relationships/image" Target="../media/image511.emf"/><Relationship Id="rId31" Type="http://schemas.openxmlformats.org/officeDocument/2006/relationships/image" Target="../media/image517.emf"/><Relationship Id="rId4" Type="http://schemas.openxmlformats.org/officeDocument/2006/relationships/oleObject" Target="../embeddings/oleObject468.bin"/><Relationship Id="rId9" Type="http://schemas.openxmlformats.org/officeDocument/2006/relationships/image" Target="../media/image506.emf"/><Relationship Id="rId14" Type="http://schemas.openxmlformats.org/officeDocument/2006/relationships/oleObject" Target="../embeddings/oleObject473.bin"/><Relationship Id="rId22" Type="http://schemas.openxmlformats.org/officeDocument/2006/relationships/oleObject" Target="../embeddings/oleObject477.bin"/><Relationship Id="rId27" Type="http://schemas.openxmlformats.org/officeDocument/2006/relationships/image" Target="../media/image515.emf"/><Relationship Id="rId30" Type="http://schemas.openxmlformats.org/officeDocument/2006/relationships/oleObject" Target="../embeddings/oleObject481.bin"/><Relationship Id="rId35" Type="http://schemas.openxmlformats.org/officeDocument/2006/relationships/image" Target="../media/image519.emf"/><Relationship Id="rId8" Type="http://schemas.openxmlformats.org/officeDocument/2006/relationships/oleObject" Target="../embeddings/oleObject470.bin"/><Relationship Id="rId3" Type="http://schemas.openxmlformats.org/officeDocument/2006/relationships/image" Target="../media/image503.emf"/><Relationship Id="rId12" Type="http://schemas.openxmlformats.org/officeDocument/2006/relationships/oleObject" Target="../embeddings/oleObject472.bin"/><Relationship Id="rId17" Type="http://schemas.openxmlformats.org/officeDocument/2006/relationships/image" Target="../media/image510.emf"/><Relationship Id="rId25" Type="http://schemas.openxmlformats.org/officeDocument/2006/relationships/image" Target="../media/image514.emf"/><Relationship Id="rId33" Type="http://schemas.openxmlformats.org/officeDocument/2006/relationships/image" Target="../media/image518.emf"/><Relationship Id="rId38" Type="http://schemas.openxmlformats.org/officeDocument/2006/relationships/oleObject" Target="../embeddings/oleObject485.bin"/></Relationships>
</file>

<file path=ppt/slides/_rels/slide66.xml.rels><?xml version="1.0" encoding="UTF-8" standalone="yes"?>
<Relationships xmlns="http://schemas.openxmlformats.org/package/2006/relationships"><Relationship Id="rId3" Type="http://schemas.openxmlformats.org/officeDocument/2006/relationships/image" Target="../media/image523.wmf"/><Relationship Id="rId7" Type="http://schemas.openxmlformats.org/officeDocument/2006/relationships/image" Target="../media/image525.wmf"/><Relationship Id="rId2" Type="http://schemas.openxmlformats.org/officeDocument/2006/relationships/oleObject" Target="../embeddings/oleObject487.bin"/><Relationship Id="rId1" Type="http://schemas.openxmlformats.org/officeDocument/2006/relationships/slideLayout" Target="../slideLayouts/slideLayout2.xml"/><Relationship Id="rId6" Type="http://schemas.openxmlformats.org/officeDocument/2006/relationships/oleObject" Target="../embeddings/oleObject489.bin"/><Relationship Id="rId5" Type="http://schemas.openxmlformats.org/officeDocument/2006/relationships/image" Target="../media/image524.wmf"/><Relationship Id="rId4" Type="http://schemas.openxmlformats.org/officeDocument/2006/relationships/oleObject" Target="../embeddings/oleObject488.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93.bin"/><Relationship Id="rId13" Type="http://schemas.openxmlformats.org/officeDocument/2006/relationships/image" Target="../media/image531.emf"/><Relationship Id="rId18" Type="http://schemas.openxmlformats.org/officeDocument/2006/relationships/oleObject" Target="../embeddings/oleObject498.bin"/><Relationship Id="rId3" Type="http://schemas.openxmlformats.org/officeDocument/2006/relationships/image" Target="../media/image526.emf"/><Relationship Id="rId7" Type="http://schemas.openxmlformats.org/officeDocument/2006/relationships/image" Target="../media/image528.emf"/><Relationship Id="rId12" Type="http://schemas.openxmlformats.org/officeDocument/2006/relationships/oleObject" Target="../embeddings/oleObject495.bin"/><Relationship Id="rId17" Type="http://schemas.openxmlformats.org/officeDocument/2006/relationships/image" Target="../media/image533.emf"/><Relationship Id="rId2" Type="http://schemas.openxmlformats.org/officeDocument/2006/relationships/oleObject" Target="../embeddings/oleObject490.bin"/><Relationship Id="rId16" Type="http://schemas.openxmlformats.org/officeDocument/2006/relationships/oleObject" Target="../embeddings/oleObject497.bin"/><Relationship Id="rId20" Type="http://schemas.openxmlformats.org/officeDocument/2006/relationships/image" Target="../media/image535.png"/><Relationship Id="rId1" Type="http://schemas.openxmlformats.org/officeDocument/2006/relationships/slideLayout" Target="../slideLayouts/slideLayout2.xml"/><Relationship Id="rId6" Type="http://schemas.openxmlformats.org/officeDocument/2006/relationships/oleObject" Target="../embeddings/oleObject492.bin"/><Relationship Id="rId11" Type="http://schemas.openxmlformats.org/officeDocument/2006/relationships/image" Target="../media/image530.emf"/><Relationship Id="rId5" Type="http://schemas.openxmlformats.org/officeDocument/2006/relationships/image" Target="../media/image527.emf"/><Relationship Id="rId15" Type="http://schemas.openxmlformats.org/officeDocument/2006/relationships/image" Target="../media/image532.emf"/><Relationship Id="rId10" Type="http://schemas.openxmlformats.org/officeDocument/2006/relationships/oleObject" Target="../embeddings/oleObject494.bin"/><Relationship Id="rId19" Type="http://schemas.openxmlformats.org/officeDocument/2006/relationships/image" Target="../media/image534.emf"/><Relationship Id="rId4" Type="http://schemas.openxmlformats.org/officeDocument/2006/relationships/oleObject" Target="../embeddings/oleObject491.bin"/><Relationship Id="rId9" Type="http://schemas.openxmlformats.org/officeDocument/2006/relationships/image" Target="../media/image529.emf"/><Relationship Id="rId14" Type="http://schemas.openxmlformats.org/officeDocument/2006/relationships/oleObject" Target="../embeddings/oleObject496.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502.bin"/><Relationship Id="rId13" Type="http://schemas.openxmlformats.org/officeDocument/2006/relationships/image" Target="../media/image541.emf"/><Relationship Id="rId18" Type="http://schemas.openxmlformats.org/officeDocument/2006/relationships/oleObject" Target="../embeddings/oleObject507.bin"/><Relationship Id="rId3" Type="http://schemas.openxmlformats.org/officeDocument/2006/relationships/image" Target="../media/image536.emf"/><Relationship Id="rId21" Type="http://schemas.openxmlformats.org/officeDocument/2006/relationships/image" Target="../media/image545.emf"/><Relationship Id="rId7" Type="http://schemas.openxmlformats.org/officeDocument/2006/relationships/image" Target="../media/image538.emf"/><Relationship Id="rId12" Type="http://schemas.openxmlformats.org/officeDocument/2006/relationships/oleObject" Target="../embeddings/oleObject504.bin"/><Relationship Id="rId17" Type="http://schemas.openxmlformats.org/officeDocument/2006/relationships/image" Target="../media/image543.emf"/><Relationship Id="rId2" Type="http://schemas.openxmlformats.org/officeDocument/2006/relationships/oleObject" Target="../embeddings/oleObject499.bin"/><Relationship Id="rId16" Type="http://schemas.openxmlformats.org/officeDocument/2006/relationships/oleObject" Target="../embeddings/oleObject506.bin"/><Relationship Id="rId20" Type="http://schemas.openxmlformats.org/officeDocument/2006/relationships/oleObject" Target="../embeddings/oleObject508.bin"/><Relationship Id="rId1" Type="http://schemas.openxmlformats.org/officeDocument/2006/relationships/slideLayout" Target="../slideLayouts/slideLayout2.xml"/><Relationship Id="rId6" Type="http://schemas.openxmlformats.org/officeDocument/2006/relationships/oleObject" Target="../embeddings/oleObject501.bin"/><Relationship Id="rId11" Type="http://schemas.openxmlformats.org/officeDocument/2006/relationships/image" Target="../media/image540.emf"/><Relationship Id="rId5" Type="http://schemas.openxmlformats.org/officeDocument/2006/relationships/image" Target="../media/image537.emf"/><Relationship Id="rId15" Type="http://schemas.openxmlformats.org/officeDocument/2006/relationships/image" Target="../media/image542.emf"/><Relationship Id="rId10" Type="http://schemas.openxmlformats.org/officeDocument/2006/relationships/oleObject" Target="../embeddings/oleObject503.bin"/><Relationship Id="rId19" Type="http://schemas.openxmlformats.org/officeDocument/2006/relationships/image" Target="../media/image544.emf"/><Relationship Id="rId4" Type="http://schemas.openxmlformats.org/officeDocument/2006/relationships/oleObject" Target="../embeddings/oleObject500.bin"/><Relationship Id="rId9" Type="http://schemas.openxmlformats.org/officeDocument/2006/relationships/image" Target="../media/image539.emf"/><Relationship Id="rId14" Type="http://schemas.openxmlformats.org/officeDocument/2006/relationships/oleObject" Target="../embeddings/oleObject505.bin"/></Relationships>
</file>

<file path=ppt/slides/_rels/slide69.xml.rels><?xml version="1.0" encoding="UTF-8" standalone="yes"?>
<Relationships xmlns="http://schemas.openxmlformats.org/package/2006/relationships"><Relationship Id="rId8" Type="http://schemas.openxmlformats.org/officeDocument/2006/relationships/image" Target="../media/image552.png"/><Relationship Id="rId3" Type="http://schemas.openxmlformats.org/officeDocument/2006/relationships/image" Target="../media/image547.png"/><Relationship Id="rId7" Type="http://schemas.openxmlformats.org/officeDocument/2006/relationships/image" Target="../media/image551.png"/><Relationship Id="rId2" Type="http://schemas.openxmlformats.org/officeDocument/2006/relationships/image" Target="../media/image546.png"/><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549.png"/><Relationship Id="rId4" Type="http://schemas.openxmlformats.org/officeDocument/2006/relationships/image" Target="../media/image548.png"/><Relationship Id="rId9" Type="http://schemas.openxmlformats.org/officeDocument/2006/relationships/image" Target="../media/image553.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image" Target="../media/image70.wmf"/><Relationship Id="rId7" Type="http://schemas.openxmlformats.org/officeDocument/2006/relationships/image" Target="../media/image72.wmf"/><Relationship Id="rId2" Type="http://schemas.openxmlformats.org/officeDocument/2006/relationships/oleObject" Target="../embeddings/oleObject69.bin"/><Relationship Id="rId1" Type="http://schemas.openxmlformats.org/officeDocument/2006/relationships/slideLayout" Target="../slideLayouts/slideLayout2.xml"/><Relationship Id="rId6" Type="http://schemas.openxmlformats.org/officeDocument/2006/relationships/oleObject" Target="../embeddings/oleObject71.bin"/><Relationship Id="rId5" Type="http://schemas.openxmlformats.org/officeDocument/2006/relationships/image" Target="../media/image71.wmf"/><Relationship Id="rId4" Type="http://schemas.openxmlformats.org/officeDocument/2006/relationships/oleObject" Target="../embeddings/oleObject70.bin"/><Relationship Id="rId9" Type="http://schemas.openxmlformats.org/officeDocument/2006/relationships/image" Target="../media/image73.w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512.bin"/><Relationship Id="rId3" Type="http://schemas.openxmlformats.org/officeDocument/2006/relationships/image" Target="../media/image554.wmf"/><Relationship Id="rId7" Type="http://schemas.openxmlformats.org/officeDocument/2006/relationships/image" Target="../media/image556.wmf"/><Relationship Id="rId2" Type="http://schemas.openxmlformats.org/officeDocument/2006/relationships/oleObject" Target="../embeddings/oleObject509.bin"/><Relationship Id="rId1" Type="http://schemas.openxmlformats.org/officeDocument/2006/relationships/slideLayout" Target="../slideLayouts/slideLayout2.xml"/><Relationship Id="rId6" Type="http://schemas.openxmlformats.org/officeDocument/2006/relationships/oleObject" Target="../embeddings/oleObject511.bin"/><Relationship Id="rId5" Type="http://schemas.openxmlformats.org/officeDocument/2006/relationships/image" Target="../media/image555.wmf"/><Relationship Id="rId4" Type="http://schemas.openxmlformats.org/officeDocument/2006/relationships/oleObject" Target="../embeddings/oleObject510.bin"/><Relationship Id="rId9" Type="http://schemas.openxmlformats.org/officeDocument/2006/relationships/image" Target="../media/image557.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516.bin"/><Relationship Id="rId3" Type="http://schemas.openxmlformats.org/officeDocument/2006/relationships/image" Target="../media/image558.wmf"/><Relationship Id="rId7" Type="http://schemas.openxmlformats.org/officeDocument/2006/relationships/image" Target="../media/image560.wmf"/><Relationship Id="rId2" Type="http://schemas.openxmlformats.org/officeDocument/2006/relationships/oleObject" Target="../embeddings/oleObject513.bin"/><Relationship Id="rId1" Type="http://schemas.openxmlformats.org/officeDocument/2006/relationships/slideLayout" Target="../slideLayouts/slideLayout2.xml"/><Relationship Id="rId6" Type="http://schemas.openxmlformats.org/officeDocument/2006/relationships/oleObject" Target="../embeddings/oleObject515.bin"/><Relationship Id="rId5" Type="http://schemas.openxmlformats.org/officeDocument/2006/relationships/image" Target="../media/image559.wmf"/><Relationship Id="rId4" Type="http://schemas.openxmlformats.org/officeDocument/2006/relationships/oleObject" Target="../embeddings/oleObject514.bin"/><Relationship Id="rId9" Type="http://schemas.openxmlformats.org/officeDocument/2006/relationships/image" Target="../media/image561.wmf"/></Relationships>
</file>

<file path=ppt/slides/_rels/slide72.xml.rels><?xml version="1.0" encoding="UTF-8" standalone="yes"?>
<Relationships xmlns="http://schemas.openxmlformats.org/package/2006/relationships"><Relationship Id="rId2" Type="http://schemas.openxmlformats.org/officeDocument/2006/relationships/image" Target="../media/image5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520.bin"/><Relationship Id="rId13" Type="http://schemas.openxmlformats.org/officeDocument/2006/relationships/image" Target="../media/image568.wmf"/><Relationship Id="rId3" Type="http://schemas.openxmlformats.org/officeDocument/2006/relationships/image" Target="../media/image563.wmf"/><Relationship Id="rId7" Type="http://schemas.openxmlformats.org/officeDocument/2006/relationships/image" Target="../media/image565.wmf"/><Relationship Id="rId12" Type="http://schemas.openxmlformats.org/officeDocument/2006/relationships/oleObject" Target="../embeddings/oleObject522.bin"/><Relationship Id="rId17" Type="http://schemas.openxmlformats.org/officeDocument/2006/relationships/image" Target="../media/image570.wmf"/><Relationship Id="rId2" Type="http://schemas.openxmlformats.org/officeDocument/2006/relationships/oleObject" Target="../embeddings/oleObject517.bin"/><Relationship Id="rId16" Type="http://schemas.openxmlformats.org/officeDocument/2006/relationships/oleObject" Target="../embeddings/oleObject524.bin"/><Relationship Id="rId1" Type="http://schemas.openxmlformats.org/officeDocument/2006/relationships/slideLayout" Target="../slideLayouts/slideLayout2.xml"/><Relationship Id="rId6" Type="http://schemas.openxmlformats.org/officeDocument/2006/relationships/oleObject" Target="../embeddings/oleObject519.bin"/><Relationship Id="rId11" Type="http://schemas.openxmlformats.org/officeDocument/2006/relationships/image" Target="../media/image567.wmf"/><Relationship Id="rId5" Type="http://schemas.openxmlformats.org/officeDocument/2006/relationships/image" Target="../media/image564.wmf"/><Relationship Id="rId15" Type="http://schemas.openxmlformats.org/officeDocument/2006/relationships/image" Target="../media/image569.wmf"/><Relationship Id="rId10" Type="http://schemas.openxmlformats.org/officeDocument/2006/relationships/oleObject" Target="../embeddings/oleObject521.bin"/><Relationship Id="rId4" Type="http://schemas.openxmlformats.org/officeDocument/2006/relationships/oleObject" Target="../embeddings/oleObject518.bin"/><Relationship Id="rId9" Type="http://schemas.openxmlformats.org/officeDocument/2006/relationships/image" Target="../media/image566.wmf"/><Relationship Id="rId14" Type="http://schemas.openxmlformats.org/officeDocument/2006/relationships/oleObject" Target="../embeddings/oleObject523.bin"/></Relationships>
</file>

<file path=ppt/slides/_rels/slide74.xml.rels><?xml version="1.0" encoding="UTF-8" standalone="yes"?>
<Relationships xmlns="http://schemas.openxmlformats.org/package/2006/relationships"><Relationship Id="rId8" Type="http://schemas.openxmlformats.org/officeDocument/2006/relationships/image" Target="../media/image574.png"/><Relationship Id="rId3" Type="http://schemas.openxmlformats.org/officeDocument/2006/relationships/image" Target="../media/image571.wmf"/><Relationship Id="rId7" Type="http://schemas.openxmlformats.org/officeDocument/2006/relationships/image" Target="../media/image573.wmf"/><Relationship Id="rId2" Type="http://schemas.openxmlformats.org/officeDocument/2006/relationships/oleObject" Target="../embeddings/oleObject525.bin"/><Relationship Id="rId1" Type="http://schemas.openxmlformats.org/officeDocument/2006/relationships/slideLayout" Target="../slideLayouts/slideLayout2.xml"/><Relationship Id="rId6" Type="http://schemas.openxmlformats.org/officeDocument/2006/relationships/oleObject" Target="../embeddings/oleObject527.bin"/><Relationship Id="rId5" Type="http://schemas.openxmlformats.org/officeDocument/2006/relationships/image" Target="../media/image572.wmf"/><Relationship Id="rId4" Type="http://schemas.openxmlformats.org/officeDocument/2006/relationships/oleObject" Target="../embeddings/oleObject526.bin"/><Relationship Id="rId9" Type="http://schemas.openxmlformats.org/officeDocument/2006/relationships/image" Target="../media/image575.png"/></Relationships>
</file>

<file path=ppt/slides/_rels/slide75.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image" Target="../media/image5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531.bin"/><Relationship Id="rId13" Type="http://schemas.openxmlformats.org/officeDocument/2006/relationships/image" Target="../media/image583.emf"/><Relationship Id="rId18" Type="http://schemas.openxmlformats.org/officeDocument/2006/relationships/image" Target="../media/image586.png"/><Relationship Id="rId3" Type="http://schemas.openxmlformats.org/officeDocument/2006/relationships/image" Target="../media/image578.emf"/><Relationship Id="rId21" Type="http://schemas.openxmlformats.org/officeDocument/2006/relationships/oleObject" Target="../embeddings/oleObject537.bin"/><Relationship Id="rId7" Type="http://schemas.openxmlformats.org/officeDocument/2006/relationships/image" Target="../media/image580.emf"/><Relationship Id="rId12" Type="http://schemas.openxmlformats.org/officeDocument/2006/relationships/oleObject" Target="../embeddings/oleObject533.bin"/><Relationship Id="rId17" Type="http://schemas.openxmlformats.org/officeDocument/2006/relationships/image" Target="../media/image585.emf"/><Relationship Id="rId2" Type="http://schemas.openxmlformats.org/officeDocument/2006/relationships/oleObject" Target="../embeddings/oleObject528.bin"/><Relationship Id="rId16" Type="http://schemas.openxmlformats.org/officeDocument/2006/relationships/oleObject" Target="../embeddings/oleObject535.bin"/><Relationship Id="rId20" Type="http://schemas.openxmlformats.org/officeDocument/2006/relationships/image" Target="../media/image587.emf"/><Relationship Id="rId1" Type="http://schemas.openxmlformats.org/officeDocument/2006/relationships/slideLayout" Target="../slideLayouts/slideLayout2.xml"/><Relationship Id="rId6" Type="http://schemas.openxmlformats.org/officeDocument/2006/relationships/oleObject" Target="../embeddings/oleObject530.bin"/><Relationship Id="rId11" Type="http://schemas.openxmlformats.org/officeDocument/2006/relationships/image" Target="../media/image582.emf"/><Relationship Id="rId5" Type="http://schemas.openxmlformats.org/officeDocument/2006/relationships/image" Target="../media/image579.emf"/><Relationship Id="rId15" Type="http://schemas.openxmlformats.org/officeDocument/2006/relationships/image" Target="../media/image584.emf"/><Relationship Id="rId10" Type="http://schemas.openxmlformats.org/officeDocument/2006/relationships/oleObject" Target="../embeddings/oleObject532.bin"/><Relationship Id="rId19" Type="http://schemas.openxmlformats.org/officeDocument/2006/relationships/oleObject" Target="../embeddings/oleObject536.bin"/><Relationship Id="rId4" Type="http://schemas.openxmlformats.org/officeDocument/2006/relationships/oleObject" Target="../embeddings/oleObject529.bin"/><Relationship Id="rId9" Type="http://schemas.openxmlformats.org/officeDocument/2006/relationships/image" Target="../media/image581.emf"/><Relationship Id="rId14" Type="http://schemas.openxmlformats.org/officeDocument/2006/relationships/oleObject" Target="../embeddings/oleObject534.bin"/><Relationship Id="rId22" Type="http://schemas.openxmlformats.org/officeDocument/2006/relationships/image" Target="../media/image588.emf"/></Relationships>
</file>

<file path=ppt/slides/_rels/slide77.xml.rels><?xml version="1.0" encoding="UTF-8" standalone="yes"?>
<Relationships xmlns="http://schemas.openxmlformats.org/package/2006/relationships"><Relationship Id="rId2" Type="http://schemas.openxmlformats.org/officeDocument/2006/relationships/image" Target="../media/image5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oleObject" Target="../embeddings/oleObject78.bin"/><Relationship Id="rId18" Type="http://schemas.openxmlformats.org/officeDocument/2006/relationships/image" Target="../media/image82.emf"/><Relationship Id="rId26" Type="http://schemas.openxmlformats.org/officeDocument/2006/relationships/image" Target="../media/image86.emf"/><Relationship Id="rId3" Type="http://schemas.openxmlformats.org/officeDocument/2006/relationships/image" Target="../media/image74.emf"/><Relationship Id="rId21" Type="http://schemas.openxmlformats.org/officeDocument/2006/relationships/oleObject" Target="../embeddings/oleObject82.bin"/><Relationship Id="rId7" Type="http://schemas.openxmlformats.org/officeDocument/2006/relationships/image" Target="../media/image76.emf"/><Relationship Id="rId12" Type="http://schemas.openxmlformats.org/officeDocument/2006/relationships/image" Target="../media/image79.emf"/><Relationship Id="rId17" Type="http://schemas.openxmlformats.org/officeDocument/2006/relationships/oleObject" Target="../embeddings/oleObject80.bin"/><Relationship Id="rId25" Type="http://schemas.openxmlformats.org/officeDocument/2006/relationships/oleObject" Target="../embeddings/oleObject84.bin"/><Relationship Id="rId2" Type="http://schemas.openxmlformats.org/officeDocument/2006/relationships/oleObject" Target="../embeddings/oleObject73.bin"/><Relationship Id="rId16" Type="http://schemas.openxmlformats.org/officeDocument/2006/relationships/image" Target="../media/image81.emf"/><Relationship Id="rId20" Type="http://schemas.openxmlformats.org/officeDocument/2006/relationships/image" Target="../media/image83.emf"/><Relationship Id="rId1" Type="http://schemas.openxmlformats.org/officeDocument/2006/relationships/slideLayout" Target="../slideLayouts/slideLayout2.xml"/><Relationship Id="rId6" Type="http://schemas.openxmlformats.org/officeDocument/2006/relationships/oleObject" Target="../embeddings/oleObject75.bin"/><Relationship Id="rId11" Type="http://schemas.openxmlformats.org/officeDocument/2006/relationships/oleObject" Target="../embeddings/oleObject77.bin"/><Relationship Id="rId24" Type="http://schemas.openxmlformats.org/officeDocument/2006/relationships/image" Target="../media/image85.emf"/><Relationship Id="rId5" Type="http://schemas.openxmlformats.org/officeDocument/2006/relationships/image" Target="../media/image75.emf"/><Relationship Id="rId15" Type="http://schemas.openxmlformats.org/officeDocument/2006/relationships/oleObject" Target="../embeddings/oleObject79.bin"/><Relationship Id="rId23" Type="http://schemas.openxmlformats.org/officeDocument/2006/relationships/oleObject" Target="../embeddings/oleObject83.bin"/><Relationship Id="rId28" Type="http://schemas.openxmlformats.org/officeDocument/2006/relationships/image" Target="../media/image87.emf"/><Relationship Id="rId10" Type="http://schemas.openxmlformats.org/officeDocument/2006/relationships/image" Target="../media/image78.png"/><Relationship Id="rId19" Type="http://schemas.openxmlformats.org/officeDocument/2006/relationships/oleObject" Target="../embeddings/oleObject81.bin"/><Relationship Id="rId4" Type="http://schemas.openxmlformats.org/officeDocument/2006/relationships/oleObject" Target="../embeddings/oleObject74.bin"/><Relationship Id="rId9" Type="http://schemas.openxmlformats.org/officeDocument/2006/relationships/image" Target="../media/image77.emf"/><Relationship Id="rId14" Type="http://schemas.openxmlformats.org/officeDocument/2006/relationships/image" Target="../media/image80.emf"/><Relationship Id="rId22" Type="http://schemas.openxmlformats.org/officeDocument/2006/relationships/image" Target="../media/image84.emf"/><Relationship Id="rId27" Type="http://schemas.openxmlformats.org/officeDocument/2006/relationships/oleObject" Target="../embeddings/oleObject85.bin"/></Relationships>
</file>

<file path=ppt/slides/_rels/slide9.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93.wmf"/><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wmf"/><Relationship Id="rId11" Type="http://schemas.openxmlformats.org/officeDocument/2006/relationships/oleObject" Target="../embeddings/oleObject90.bin"/><Relationship Id="rId5" Type="http://schemas.openxmlformats.org/officeDocument/2006/relationships/oleObject" Target="../embeddings/oleObject87.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8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3"/>
          <p:cNvSpPr>
            <a:spLocks noChangeShapeType="1"/>
          </p:cNvSpPr>
          <p:nvPr/>
        </p:nvSpPr>
        <p:spPr bwMode="auto">
          <a:xfrm>
            <a:off x="611188" y="1773238"/>
            <a:ext cx="8064500" cy="0"/>
          </a:xfrm>
          <a:prstGeom prst="line">
            <a:avLst/>
          </a:prstGeom>
          <a:noFill/>
          <a:ln w="57150" cmpd="thickThin">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endParaRPr lang="zh-CN" altLang="en-US"/>
          </a:p>
        </p:txBody>
      </p:sp>
      <p:sp>
        <p:nvSpPr>
          <p:cNvPr id="3075" name="Text Box 4"/>
          <p:cNvSpPr txBox="1">
            <a:spLocks noChangeArrowheads="1"/>
          </p:cNvSpPr>
          <p:nvPr/>
        </p:nvSpPr>
        <p:spPr bwMode="auto">
          <a:xfrm>
            <a:off x="1185863" y="2247900"/>
            <a:ext cx="37877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dirty="0">
                <a:solidFill>
                  <a:srgbClr val="FFFF66"/>
                </a:solidFill>
                <a:latin typeface="Times New Roman" panose="02020603050405020304" pitchFamily="18" charset="0"/>
              </a:rPr>
              <a:t>11. 1  </a:t>
            </a:r>
            <a:r>
              <a:rPr kumimoji="1" lang="zh-CN" altLang="en-US" sz="3200" b="1" dirty="0">
                <a:solidFill>
                  <a:srgbClr val="FFFF66"/>
                </a:solidFill>
                <a:latin typeface="Times New Roman" panose="02020603050405020304" pitchFamily="18" charset="0"/>
              </a:rPr>
              <a:t>电磁感应</a:t>
            </a:r>
          </a:p>
        </p:txBody>
      </p:sp>
      <p:sp>
        <p:nvSpPr>
          <p:cNvPr id="3076" name="Text Box 5"/>
          <p:cNvSpPr txBox="1">
            <a:spLocks noChangeArrowheads="1"/>
          </p:cNvSpPr>
          <p:nvPr/>
        </p:nvSpPr>
        <p:spPr bwMode="auto">
          <a:xfrm>
            <a:off x="1185863" y="3059113"/>
            <a:ext cx="429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11. 2  </a:t>
            </a:r>
            <a:r>
              <a:rPr kumimoji="1" lang="zh-CN" altLang="en-US" sz="3200" b="1">
                <a:solidFill>
                  <a:srgbClr val="FFFF66"/>
                </a:solidFill>
                <a:latin typeface="Times New Roman" panose="02020603050405020304" pitchFamily="18" charset="0"/>
              </a:rPr>
              <a:t>感应电动势</a:t>
            </a:r>
          </a:p>
        </p:txBody>
      </p:sp>
      <p:sp>
        <p:nvSpPr>
          <p:cNvPr id="3077" name="Text Box 6"/>
          <p:cNvSpPr txBox="1">
            <a:spLocks noChangeArrowheads="1"/>
          </p:cNvSpPr>
          <p:nvPr/>
        </p:nvSpPr>
        <p:spPr bwMode="auto">
          <a:xfrm>
            <a:off x="1185863" y="3870325"/>
            <a:ext cx="42195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11. 3  </a:t>
            </a:r>
            <a:r>
              <a:rPr kumimoji="1" lang="zh-CN" altLang="en-US" sz="3200" b="1">
                <a:solidFill>
                  <a:srgbClr val="FFFF66"/>
                </a:solidFill>
                <a:latin typeface="Times New Roman" panose="02020603050405020304" pitchFamily="18" charset="0"/>
              </a:rPr>
              <a:t>自感和互感</a:t>
            </a:r>
          </a:p>
        </p:txBody>
      </p:sp>
      <p:sp>
        <p:nvSpPr>
          <p:cNvPr id="3078" name="Text Box 7"/>
          <p:cNvSpPr txBox="1">
            <a:spLocks noChangeArrowheads="1"/>
          </p:cNvSpPr>
          <p:nvPr/>
        </p:nvSpPr>
        <p:spPr bwMode="auto">
          <a:xfrm>
            <a:off x="1185863" y="4681538"/>
            <a:ext cx="407511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11. 4  </a:t>
            </a:r>
            <a:r>
              <a:rPr kumimoji="1" lang="zh-CN" altLang="en-US" sz="3200" b="1">
                <a:solidFill>
                  <a:srgbClr val="FFFF66"/>
                </a:solidFill>
              </a:rPr>
              <a:t>磁场能量</a:t>
            </a:r>
          </a:p>
        </p:txBody>
      </p:sp>
      <p:sp>
        <p:nvSpPr>
          <p:cNvPr id="3079" name="Text Box 8"/>
          <p:cNvSpPr txBox="1">
            <a:spLocks noChangeArrowheads="1"/>
          </p:cNvSpPr>
          <p:nvPr/>
        </p:nvSpPr>
        <p:spPr bwMode="auto">
          <a:xfrm>
            <a:off x="1185863" y="5492750"/>
            <a:ext cx="626586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11. 5  </a:t>
            </a:r>
            <a:r>
              <a:rPr kumimoji="1" lang="zh-CN" altLang="en-US" sz="3200" b="1">
                <a:solidFill>
                  <a:srgbClr val="FFFF66"/>
                </a:solidFill>
                <a:latin typeface="Times New Roman" panose="02020603050405020304" pitchFamily="18" charset="0"/>
              </a:rPr>
              <a:t>麦克斯韦电磁场理论简介</a:t>
            </a:r>
            <a:endParaRPr kumimoji="1" lang="zh-CN" altLang="en-US" sz="3200" b="1" i="1" baseline="-25000">
              <a:solidFill>
                <a:srgbClr val="FFFF66"/>
              </a:solidFill>
              <a:latin typeface="Times New Roman" panose="02020603050405020304" pitchFamily="18" charset="0"/>
            </a:endParaRPr>
          </a:p>
        </p:txBody>
      </p:sp>
      <p:sp>
        <p:nvSpPr>
          <p:cNvPr id="9" name="Text Box 2"/>
          <p:cNvSpPr txBox="1">
            <a:spLocks noChangeArrowheads="1"/>
          </p:cNvSpPr>
          <p:nvPr/>
        </p:nvSpPr>
        <p:spPr bwMode="auto">
          <a:xfrm>
            <a:off x="0" y="692150"/>
            <a:ext cx="914400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charset="0"/>
                <a:ea typeface="宋体" charset="-122"/>
              </a:defRPr>
            </a:lvl1pPr>
            <a:lvl2pPr marL="4564063" eaLnBrk="0" hangingPunct="0">
              <a:defRPr>
                <a:solidFill>
                  <a:schemeClr val="tx1"/>
                </a:solidFill>
                <a:latin typeface="Arial" charset="0"/>
                <a:ea typeface="宋体" charset="-122"/>
              </a:defRPr>
            </a:lvl2pPr>
            <a:lvl3pPr marL="4743450" eaLnBrk="0" hangingPunct="0">
              <a:defRPr>
                <a:solidFill>
                  <a:schemeClr val="tx1"/>
                </a:solidFill>
                <a:latin typeface="Arial" charset="0"/>
                <a:ea typeface="宋体" charset="-122"/>
              </a:defRPr>
            </a:lvl3pPr>
            <a:lvl4pPr marL="4922838" eaLnBrk="0" hangingPunct="0">
              <a:defRPr>
                <a:solidFill>
                  <a:schemeClr val="tx1"/>
                </a:solidFill>
                <a:latin typeface="Arial" charset="0"/>
                <a:ea typeface="宋体" charset="-122"/>
              </a:defRPr>
            </a:lvl4pPr>
            <a:lvl5pPr marL="5102225" eaLnBrk="0" hangingPunct="0">
              <a:defRPr>
                <a:solidFill>
                  <a:schemeClr val="tx1"/>
                </a:solidFill>
                <a:latin typeface="Arial" charset="0"/>
                <a:ea typeface="宋体" charset="-122"/>
              </a:defRPr>
            </a:lvl5pPr>
            <a:lvl6pPr marL="5559425" eaLnBrk="0" fontAlgn="base" hangingPunct="0">
              <a:spcBef>
                <a:spcPct val="0"/>
              </a:spcBef>
              <a:spcAft>
                <a:spcPct val="0"/>
              </a:spcAft>
              <a:defRPr>
                <a:solidFill>
                  <a:schemeClr val="tx1"/>
                </a:solidFill>
                <a:latin typeface="Arial" charset="0"/>
                <a:ea typeface="宋体" charset="-122"/>
              </a:defRPr>
            </a:lvl6pPr>
            <a:lvl7pPr marL="6016625" eaLnBrk="0" fontAlgn="base" hangingPunct="0">
              <a:spcBef>
                <a:spcPct val="0"/>
              </a:spcBef>
              <a:spcAft>
                <a:spcPct val="0"/>
              </a:spcAft>
              <a:defRPr>
                <a:solidFill>
                  <a:schemeClr val="tx1"/>
                </a:solidFill>
                <a:latin typeface="Arial" charset="0"/>
                <a:ea typeface="宋体" charset="-122"/>
              </a:defRPr>
            </a:lvl7pPr>
            <a:lvl8pPr marL="6473825" eaLnBrk="0" fontAlgn="base" hangingPunct="0">
              <a:spcBef>
                <a:spcPct val="0"/>
              </a:spcBef>
              <a:spcAft>
                <a:spcPct val="0"/>
              </a:spcAft>
              <a:defRPr>
                <a:solidFill>
                  <a:schemeClr val="tx1"/>
                </a:solidFill>
                <a:latin typeface="Arial" charset="0"/>
                <a:ea typeface="宋体" charset="-122"/>
              </a:defRPr>
            </a:lvl8pPr>
            <a:lvl9pPr marL="6931025"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defRPr/>
            </a:pPr>
            <a:r>
              <a:rPr lang="zh-CN" altLang="en-US" sz="4400" b="1" dirty="0">
                <a:solidFill>
                  <a:srgbClr val="FF0000"/>
                </a:solidFill>
                <a:effectLst>
                  <a:outerShdw blurRad="38100" dist="38100" dir="2700000" algn="tl">
                    <a:srgbClr val="000000"/>
                  </a:outerShdw>
                </a:effectLst>
                <a:latin typeface="隶书" pitchFamily="49" charset="-122"/>
                <a:ea typeface="隶书" pitchFamily="49" charset="-122"/>
              </a:rPr>
              <a:t>第</a:t>
            </a:r>
            <a:r>
              <a:rPr lang="en-US" altLang="zh-CN" sz="4400" b="1" dirty="0">
                <a:solidFill>
                  <a:srgbClr val="FF0000"/>
                </a:solidFill>
                <a:effectLst>
                  <a:outerShdw blurRad="38100" dist="38100" dir="2700000" algn="tl">
                    <a:srgbClr val="000000"/>
                  </a:outerShdw>
                </a:effectLst>
                <a:latin typeface="Times New Roman" pitchFamily="18" charset="0"/>
                <a:ea typeface="隶书" pitchFamily="49" charset="-122"/>
              </a:rPr>
              <a:t>11</a:t>
            </a:r>
            <a:r>
              <a:rPr lang="zh-CN" altLang="en-US" sz="4400" b="1" dirty="0">
                <a:solidFill>
                  <a:srgbClr val="FF0000"/>
                </a:solidFill>
                <a:effectLst>
                  <a:outerShdw blurRad="38100" dist="38100" dir="2700000" algn="tl">
                    <a:srgbClr val="000000"/>
                  </a:outerShdw>
                </a:effectLst>
                <a:latin typeface="隶书" pitchFamily="49" charset="-122"/>
                <a:ea typeface="隶书" pitchFamily="49" charset="-122"/>
              </a:rPr>
              <a:t>章 变化的磁场和变化的电场</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0" y="30956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11.2  </a:t>
            </a:r>
            <a:r>
              <a:rPr kumimoji="1" lang="zh-CN" altLang="en-US" sz="3200" b="1">
                <a:solidFill>
                  <a:srgbClr val="66FF33"/>
                </a:solidFill>
                <a:latin typeface="Times New Roman" panose="02020603050405020304" pitchFamily="18" charset="0"/>
                <a:ea typeface="黑体" panose="02010609060101010101" pitchFamily="49" charset="-122"/>
              </a:rPr>
              <a:t>感应电动势</a:t>
            </a:r>
          </a:p>
        </p:txBody>
      </p:sp>
      <p:sp>
        <p:nvSpPr>
          <p:cNvPr id="13315" name="Text Box 3"/>
          <p:cNvSpPr txBox="1">
            <a:spLocks noChangeArrowheads="1"/>
          </p:cNvSpPr>
          <p:nvPr/>
        </p:nvSpPr>
        <p:spPr bwMode="auto">
          <a:xfrm>
            <a:off x="708025" y="887413"/>
            <a:ext cx="221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两种不同机制</a:t>
            </a:r>
          </a:p>
        </p:txBody>
      </p:sp>
      <p:sp>
        <p:nvSpPr>
          <p:cNvPr id="111620" name="Text Box 4"/>
          <p:cNvSpPr txBox="1">
            <a:spLocks noChangeArrowheads="1"/>
          </p:cNvSpPr>
          <p:nvPr/>
        </p:nvSpPr>
        <p:spPr bwMode="auto">
          <a:xfrm>
            <a:off x="898525" y="1331913"/>
            <a:ext cx="74898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相对于实验室参照系，若磁场不变，而导体回路运动（</a:t>
            </a:r>
            <a:r>
              <a:rPr kumimoji="1" lang="zh-CN" altLang="en-US" sz="2400" b="1">
                <a:solidFill>
                  <a:srgbClr val="66FFFF"/>
                </a:solidFill>
                <a:latin typeface="Times New Roman" panose="02020603050405020304" pitchFamily="18" charset="0"/>
              </a:rPr>
              <a:t>切割磁场线</a:t>
            </a:r>
            <a:r>
              <a:rPr kumimoji="1" lang="zh-CN" altLang="en-US" sz="2400" b="1">
                <a:solidFill>
                  <a:schemeClr val="bg1"/>
                </a:solidFill>
                <a:latin typeface="Times New Roman" panose="02020603050405020304" pitchFamily="18" charset="0"/>
              </a:rPr>
              <a:t>）</a:t>
            </a:r>
            <a:r>
              <a:rPr kumimoji="1" lang="en-US" altLang="zh-CN" sz="2400" b="1">
                <a:solidFill>
                  <a:schemeClr val="bg1"/>
                </a:solidFill>
                <a:latin typeface="Times New Roman" panose="02020603050405020304" pitchFamily="18" charset="0"/>
                <a:cs typeface="Times New Roman" panose="02020603050405020304" pitchFamily="18" charset="0"/>
              </a:rPr>
              <a:t>—</a:t>
            </a:r>
            <a:r>
              <a:rPr kumimoji="1" lang="en-US" altLang="zh-CN" sz="2400" b="1">
                <a:solidFill>
                  <a:srgbClr val="66FFFF"/>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动生电动势</a:t>
            </a:r>
          </a:p>
        </p:txBody>
      </p:sp>
      <p:sp>
        <p:nvSpPr>
          <p:cNvPr id="111621" name="Text Box 5"/>
          <p:cNvSpPr txBox="1">
            <a:spLocks noChangeArrowheads="1"/>
          </p:cNvSpPr>
          <p:nvPr/>
        </p:nvSpPr>
        <p:spPr bwMode="auto">
          <a:xfrm>
            <a:off x="879475" y="2363788"/>
            <a:ext cx="76533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相对于实验室参照系，若导体回路静止，磁场随时间变化</a:t>
            </a:r>
            <a:r>
              <a:rPr kumimoji="1" lang="en-US" altLang="zh-CN" sz="2400" b="1">
                <a:solidFill>
                  <a:schemeClr val="bg1"/>
                </a:solidFill>
                <a:latin typeface="Times New Roman" panose="02020603050405020304" pitchFamily="18" charset="0"/>
                <a:cs typeface="Times New Roman" panose="02020603050405020304" pitchFamily="18" charset="0"/>
              </a:rPr>
              <a:t>—</a:t>
            </a:r>
            <a:r>
              <a:rPr kumimoji="1" lang="zh-CN" altLang="en-US" sz="2400" b="1">
                <a:solidFill>
                  <a:srgbClr val="66FFFF"/>
                </a:solidFill>
                <a:latin typeface="Times New Roman" panose="02020603050405020304" pitchFamily="18" charset="0"/>
              </a:rPr>
              <a:t>感生电动势</a:t>
            </a:r>
          </a:p>
        </p:txBody>
      </p:sp>
      <p:sp>
        <p:nvSpPr>
          <p:cNvPr id="13318" name="Text Box 6"/>
          <p:cNvSpPr txBox="1">
            <a:spLocks noChangeArrowheads="1"/>
          </p:cNvSpPr>
          <p:nvPr/>
        </p:nvSpPr>
        <p:spPr bwMode="auto">
          <a:xfrm>
            <a:off x="201613" y="3430588"/>
            <a:ext cx="26590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动生电动势</a:t>
            </a:r>
          </a:p>
        </p:txBody>
      </p:sp>
      <p:sp>
        <p:nvSpPr>
          <p:cNvPr id="111639" name="Text Box 23"/>
          <p:cNvSpPr txBox="1">
            <a:spLocks noChangeArrowheads="1"/>
          </p:cNvSpPr>
          <p:nvPr/>
        </p:nvSpPr>
        <p:spPr bwMode="auto">
          <a:xfrm>
            <a:off x="261938" y="6165850"/>
            <a:ext cx="450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单位时间内导线切割的磁场线数</a:t>
            </a:r>
          </a:p>
        </p:txBody>
      </p:sp>
      <p:graphicFrame>
        <p:nvGraphicFramePr>
          <p:cNvPr id="111645" name="Object 29"/>
          <p:cNvGraphicFramePr>
            <a:graphicFrameLocks/>
          </p:cNvGraphicFramePr>
          <p:nvPr/>
        </p:nvGraphicFramePr>
        <p:xfrm>
          <a:off x="1465263" y="5276850"/>
          <a:ext cx="2093912" cy="889000"/>
        </p:xfrm>
        <a:graphic>
          <a:graphicData uri="http://schemas.openxmlformats.org/presentationml/2006/ole">
            <mc:AlternateContent xmlns:mc="http://schemas.openxmlformats.org/markup-compatibility/2006">
              <mc:Choice xmlns:v="urn:schemas-microsoft-com:vml" Requires="v">
                <p:oleObj name="公式" r:id="rId2" imgW="1990610" imgH="781110" progId="Equation.3">
                  <p:embed/>
                </p:oleObj>
              </mc:Choice>
              <mc:Fallback>
                <p:oleObj name="公式" r:id="rId2" imgW="1990610" imgH="781110" progId="Equation.3">
                  <p:embed/>
                  <p:pic>
                    <p:nvPicPr>
                      <p:cNvPr id="0" name="Object 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263" y="5276850"/>
                        <a:ext cx="2093912"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46" name="Rectangle 30"/>
          <p:cNvSpPr>
            <a:spLocks noChangeArrowheads="1"/>
          </p:cNvSpPr>
          <p:nvPr/>
        </p:nvSpPr>
        <p:spPr bwMode="auto">
          <a:xfrm>
            <a:off x="708025" y="12557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11647" name="Rectangle 31"/>
          <p:cNvSpPr>
            <a:spLocks noChangeArrowheads="1"/>
          </p:cNvSpPr>
          <p:nvPr/>
        </p:nvSpPr>
        <p:spPr bwMode="auto">
          <a:xfrm>
            <a:off x="708025" y="23161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pic>
        <p:nvPicPr>
          <p:cNvPr id="11298"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850" y="2933700"/>
            <a:ext cx="22828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99"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7025" y="5018088"/>
            <a:ext cx="3168650"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a:spLocks noChangeArrowheads="1"/>
          </p:cNvSpPr>
          <p:nvPr/>
        </p:nvSpPr>
        <p:spPr bwMode="auto">
          <a:xfrm>
            <a:off x="395288" y="39497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导体在磁场中运动，</a:t>
            </a:r>
            <a:r>
              <a:rPr kumimoji="1" lang="zh-CN" altLang="en-US" sz="2400" b="1">
                <a:solidFill>
                  <a:schemeClr val="bg1"/>
                </a:solidFill>
                <a:latin typeface="Times New Roman" panose="02020603050405020304" pitchFamily="18" charset="0"/>
              </a:rPr>
              <a:t>在非闭合回路导体上</a:t>
            </a:r>
            <a:r>
              <a:rPr kumimoji="1" lang="zh-CN" altLang="zh-CN" sz="2400" b="1">
                <a:solidFill>
                  <a:schemeClr val="bg1"/>
                </a:solidFill>
                <a:latin typeface="Times New Roman" panose="02020603050405020304" pitchFamily="18" charset="0"/>
              </a:rPr>
              <a:t>产生的感应电动势</a:t>
            </a:r>
            <a:r>
              <a:rPr kumimoji="1" lang="zh-CN" altLang="en-US" sz="2400" b="1">
                <a:solidFill>
                  <a:schemeClr val="bg1"/>
                </a:solidFill>
                <a:latin typeface="Times New Roman" panose="02020603050405020304" pitchFamily="18" charset="0"/>
              </a:rPr>
              <a:t>，在回路中产生感应电流</a:t>
            </a:r>
            <a:r>
              <a:rPr kumimoji="1" lang="zh-CN" altLang="zh-CN" sz="2400" b="1">
                <a:solidFill>
                  <a:schemeClr val="bg1"/>
                </a:solidFill>
                <a:latin typeface="Times New Roman" panose="02020603050405020304" pitchFamily="18" charset="0"/>
              </a:rPr>
              <a:t>。</a:t>
            </a:r>
            <a:endParaRPr kumimoji="1" lang="zh-CN" altLang="en-US" sz="2400" b="1">
              <a:solidFill>
                <a:schemeClr val="bg1"/>
              </a:solidFill>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6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6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64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29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29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6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1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p:bldP spid="111621" grpId="0"/>
      <p:bldP spid="111639" grpId="0"/>
      <p:bldP spid="111646" grpId="0"/>
      <p:bldP spid="11164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1116013" y="1781175"/>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非静电场</a:t>
            </a:r>
          </a:p>
        </p:txBody>
      </p:sp>
      <p:graphicFrame>
        <p:nvGraphicFramePr>
          <p:cNvPr id="112643" name="Object 3"/>
          <p:cNvGraphicFramePr>
            <a:graphicFrameLocks/>
          </p:cNvGraphicFramePr>
          <p:nvPr/>
        </p:nvGraphicFramePr>
        <p:xfrm>
          <a:off x="3073400" y="1625600"/>
          <a:ext cx="1281113" cy="863600"/>
        </p:xfrm>
        <a:graphic>
          <a:graphicData uri="http://schemas.openxmlformats.org/presentationml/2006/ole">
            <mc:AlternateContent xmlns:mc="http://schemas.openxmlformats.org/markup-compatibility/2006">
              <mc:Choice xmlns:v="urn:schemas-microsoft-com:vml" Requires="v">
                <p:oleObj name="公式" r:id="rId2" imgW="1190746" imgH="771660" progId="Equation.3">
                  <p:embed/>
                </p:oleObj>
              </mc:Choice>
              <mc:Fallback>
                <p:oleObj name="公式" r:id="rId2" imgW="1190746" imgH="77166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400" y="1625600"/>
                        <a:ext cx="128111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4" name="Object 4"/>
          <p:cNvGraphicFramePr>
            <a:graphicFrameLocks/>
          </p:cNvGraphicFramePr>
          <p:nvPr/>
        </p:nvGraphicFramePr>
        <p:xfrm>
          <a:off x="4395788" y="1849438"/>
          <a:ext cx="1039812" cy="381000"/>
        </p:xfrm>
        <a:graphic>
          <a:graphicData uri="http://schemas.openxmlformats.org/presentationml/2006/ole">
            <mc:AlternateContent xmlns:mc="http://schemas.openxmlformats.org/markup-compatibility/2006">
              <mc:Choice xmlns:v="urn:schemas-microsoft-com:vml" Requires="v">
                <p:oleObj name="公式" r:id="rId4" imgW="933579" imgH="276210" progId="Equation.3">
                  <p:embed/>
                </p:oleObj>
              </mc:Choice>
              <mc:Fallback>
                <p:oleObj name="公式" r:id="rId4" imgW="933579" imgH="27621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788" y="1849438"/>
                        <a:ext cx="10398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45" name="Rectangle 5"/>
          <p:cNvSpPr>
            <a:spLocks noChangeArrowheads="1"/>
          </p:cNvSpPr>
          <p:nvPr/>
        </p:nvSpPr>
        <p:spPr bwMode="auto">
          <a:xfrm>
            <a:off x="3184525" y="2851150"/>
            <a:ext cx="4502150" cy="75565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6" name="Text Box 6"/>
          <p:cNvSpPr txBox="1">
            <a:spLocks noChangeArrowheads="1"/>
          </p:cNvSpPr>
          <p:nvPr/>
        </p:nvSpPr>
        <p:spPr bwMode="auto">
          <a:xfrm>
            <a:off x="993775" y="2722563"/>
            <a:ext cx="179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动生电动势</a:t>
            </a:r>
          </a:p>
        </p:txBody>
      </p:sp>
      <p:sp>
        <p:nvSpPr>
          <p:cNvPr id="112647" name="Text Box 7"/>
          <p:cNvSpPr txBox="1">
            <a:spLocks noChangeArrowheads="1"/>
          </p:cNvSpPr>
          <p:nvPr/>
        </p:nvSpPr>
        <p:spPr bwMode="auto">
          <a:xfrm>
            <a:off x="746125" y="3652838"/>
            <a:ext cx="900113" cy="4572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应用</a:t>
            </a:r>
          </a:p>
        </p:txBody>
      </p:sp>
      <p:graphicFrame>
        <p:nvGraphicFramePr>
          <p:cNvPr id="14344" name="Object 8"/>
          <p:cNvGraphicFramePr>
            <a:graphicFrameLocks noChangeAspect="1"/>
          </p:cNvGraphicFramePr>
          <p:nvPr/>
        </p:nvGraphicFramePr>
        <p:xfrm flipH="1">
          <a:off x="1743075" y="4557713"/>
          <a:ext cx="322263" cy="696912"/>
        </p:xfrm>
        <a:graphic>
          <a:graphicData uri="http://schemas.openxmlformats.org/presentationml/2006/ole">
            <mc:AlternateContent xmlns:mc="http://schemas.openxmlformats.org/markup-compatibility/2006">
              <mc:Choice xmlns:v="urn:schemas-microsoft-com:vml" Requires="v">
                <p:oleObj name="Equation" r:id="rId6" imgW="9455" imgH="123930" progId="Equation.3">
                  <p:embed/>
                </p:oleObj>
              </mc:Choice>
              <mc:Fallback>
                <p:oleObj name="Equation" r:id="rId6" imgW="9455" imgH="12393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743075" y="4557713"/>
                        <a:ext cx="322263"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9" name="Object 9"/>
          <p:cNvGraphicFramePr>
            <a:graphicFrameLocks/>
          </p:cNvGraphicFramePr>
          <p:nvPr/>
        </p:nvGraphicFramePr>
        <p:xfrm>
          <a:off x="7075488" y="4344988"/>
          <a:ext cx="392112" cy="392112"/>
        </p:xfrm>
        <a:graphic>
          <a:graphicData uri="http://schemas.openxmlformats.org/presentationml/2006/ole">
            <mc:AlternateContent xmlns:mc="http://schemas.openxmlformats.org/markup-compatibility/2006">
              <mc:Choice xmlns:v="urn:schemas-microsoft-com:vml" Requires="v">
                <p:oleObj name="公式" r:id="rId8" imgW="285801" imgH="285660" progId="Equation.3">
                  <p:embed/>
                </p:oleObj>
              </mc:Choice>
              <mc:Fallback>
                <p:oleObj name="公式" r:id="rId8" imgW="285801" imgH="285660"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5488" y="4344988"/>
                        <a:ext cx="392112"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50" name="Text Box 10"/>
          <p:cNvSpPr txBox="1">
            <a:spLocks noChangeArrowheads="1"/>
          </p:cNvSpPr>
          <p:nvPr/>
        </p:nvSpPr>
        <p:spPr bwMode="auto">
          <a:xfrm>
            <a:off x="742950" y="6126163"/>
            <a:ext cx="6915150" cy="457200"/>
          </a:xfrm>
          <a:prstGeom prst="rect">
            <a:avLst/>
          </a:prstGeom>
          <a:noFill/>
          <a:ln>
            <a:noFill/>
          </a:ln>
          <a:effectLst/>
          <a:extLst>
            <a:ext uri="{909E8E84-426E-40DD-AFC4-6F175D3DCCD1}">
              <a14:hiddenFill xmlns:a14="http://schemas.microsoft.com/office/drawing/2010/main">
                <a:solidFill>
                  <a:srgbClr val="99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磁场中的运动导线成为电源，非静电力是洛伦兹力</a:t>
            </a:r>
          </a:p>
        </p:txBody>
      </p:sp>
      <p:grpSp>
        <p:nvGrpSpPr>
          <p:cNvPr id="112651" name="Group 11"/>
          <p:cNvGrpSpPr>
            <a:grpSpLocks/>
          </p:cNvGrpSpPr>
          <p:nvPr/>
        </p:nvGrpSpPr>
        <p:grpSpPr bwMode="auto">
          <a:xfrm>
            <a:off x="5162550" y="3725863"/>
            <a:ext cx="3429000" cy="1752600"/>
            <a:chOff x="3252" y="2172"/>
            <a:chExt cx="2160" cy="1104"/>
          </a:xfrm>
        </p:grpSpPr>
        <p:graphicFrame>
          <p:nvGraphicFramePr>
            <p:cNvPr id="14376" name="Object 12"/>
            <p:cNvGraphicFramePr>
              <a:graphicFrameLocks/>
            </p:cNvGraphicFramePr>
            <p:nvPr/>
          </p:nvGraphicFramePr>
          <p:xfrm>
            <a:off x="4730" y="2678"/>
            <a:ext cx="145" cy="193"/>
          </p:xfrm>
          <a:graphic>
            <a:graphicData uri="http://schemas.openxmlformats.org/presentationml/2006/ole">
              <mc:AlternateContent xmlns:mc="http://schemas.openxmlformats.org/markup-compatibility/2006">
                <mc:Choice xmlns:v="urn:schemas-microsoft-com:vml" Requires="v">
                  <p:oleObj name="公式" r:id="rId10" imgW="123721" imgH="200070" progId="Equation.3">
                    <p:embed/>
                  </p:oleObj>
                </mc:Choice>
                <mc:Fallback>
                  <p:oleObj name="公式" r:id="rId10" imgW="123721" imgH="200070" progId="Equation.3">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0" y="2678"/>
                          <a:ext cx="145"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77" name="Group 13"/>
            <p:cNvGrpSpPr>
              <a:grpSpLocks/>
            </p:cNvGrpSpPr>
            <p:nvPr/>
          </p:nvGrpSpPr>
          <p:grpSpPr bwMode="auto">
            <a:xfrm>
              <a:off x="3252" y="2220"/>
              <a:ext cx="2160" cy="1008"/>
              <a:chOff x="1392" y="3408"/>
              <a:chExt cx="1680" cy="624"/>
            </a:xfrm>
          </p:grpSpPr>
          <p:sp>
            <p:nvSpPr>
              <p:cNvPr id="14388" name="Line 14"/>
              <p:cNvSpPr>
                <a:spLocks noChangeShapeType="1"/>
              </p:cNvSpPr>
              <p:nvPr/>
            </p:nvSpPr>
            <p:spPr bwMode="auto">
              <a:xfrm>
                <a:off x="1392" y="3408"/>
                <a:ext cx="16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9" name="Line 15"/>
              <p:cNvSpPr>
                <a:spLocks noChangeShapeType="1"/>
              </p:cNvSpPr>
              <p:nvPr/>
            </p:nvSpPr>
            <p:spPr bwMode="auto">
              <a:xfrm>
                <a:off x="1392" y="4032"/>
                <a:ext cx="16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0" name="Line 16"/>
              <p:cNvSpPr>
                <a:spLocks noChangeShapeType="1"/>
              </p:cNvSpPr>
              <p:nvPr/>
            </p:nvSpPr>
            <p:spPr bwMode="auto">
              <a:xfrm>
                <a:off x="1392" y="3408"/>
                <a:ext cx="0" cy="624"/>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57" name="Rectangle 17"/>
            <p:cNvSpPr>
              <a:spLocks noChangeArrowheads="1"/>
            </p:cNvSpPr>
            <p:nvPr/>
          </p:nvSpPr>
          <p:spPr bwMode="auto">
            <a:xfrm>
              <a:off x="4308" y="2172"/>
              <a:ext cx="96" cy="110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14379" name="Object 18"/>
            <p:cNvGraphicFramePr>
              <a:graphicFrameLocks/>
            </p:cNvGraphicFramePr>
            <p:nvPr/>
          </p:nvGraphicFramePr>
          <p:xfrm>
            <a:off x="4135" y="2557"/>
            <a:ext cx="88" cy="199"/>
          </p:xfrm>
          <a:graphic>
            <a:graphicData uri="http://schemas.openxmlformats.org/presentationml/2006/ole">
              <mc:AlternateContent xmlns:mc="http://schemas.openxmlformats.org/markup-compatibility/2006">
                <mc:Choice xmlns:v="urn:schemas-microsoft-com:vml" Requires="v">
                  <p:oleObj name="公式" r:id="rId12" imgW="47543" imgH="209520" progId="Equation.3">
                    <p:embed/>
                  </p:oleObj>
                </mc:Choice>
                <mc:Fallback>
                  <p:oleObj name="公式" r:id="rId12" imgW="47543" imgH="209520" progId="Equation.3">
                    <p:embed/>
                    <p:pic>
                      <p:nvPicPr>
                        <p:cNvPr id="0" name="Object 1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35" y="2557"/>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80" name="Group 19"/>
            <p:cNvGrpSpPr>
              <a:grpSpLocks/>
            </p:cNvGrpSpPr>
            <p:nvPr/>
          </p:nvGrpSpPr>
          <p:grpSpPr bwMode="auto">
            <a:xfrm>
              <a:off x="3444" y="2700"/>
              <a:ext cx="240" cy="240"/>
              <a:chOff x="1296" y="2016"/>
              <a:chExt cx="240" cy="240"/>
            </a:xfrm>
          </p:grpSpPr>
          <p:sp>
            <p:nvSpPr>
              <p:cNvPr id="14385" name="Line 20"/>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6" name="Line 21"/>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7" name="Oval 22"/>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4381" name="Object 23"/>
            <p:cNvGraphicFramePr>
              <a:graphicFrameLocks/>
            </p:cNvGraphicFramePr>
            <p:nvPr/>
          </p:nvGraphicFramePr>
          <p:xfrm>
            <a:off x="3433" y="2372"/>
            <a:ext cx="177" cy="231"/>
          </p:xfrm>
          <a:graphic>
            <a:graphicData uri="http://schemas.openxmlformats.org/presentationml/2006/ole">
              <mc:AlternateContent xmlns:mc="http://schemas.openxmlformats.org/markup-compatibility/2006">
                <mc:Choice xmlns:v="urn:schemas-microsoft-com:vml" Requires="v">
                  <p:oleObj name="公式" r:id="rId14" imgW="171534" imgH="276210" progId="Equation.3">
                    <p:embed/>
                  </p:oleObj>
                </mc:Choice>
                <mc:Fallback>
                  <p:oleObj name="公式" r:id="rId14" imgW="171534" imgH="276210" progId="Equation.3">
                    <p:embed/>
                    <p:pic>
                      <p:nvPicPr>
                        <p:cNvPr id="0" name="Object 2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33" y="2372"/>
                          <a:ext cx="17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82" name="Object 24"/>
            <p:cNvGraphicFramePr>
              <a:graphicFrameLocks/>
            </p:cNvGraphicFramePr>
            <p:nvPr/>
          </p:nvGraphicFramePr>
          <p:xfrm>
            <a:off x="4142" y="2237"/>
            <a:ext cx="145" cy="145"/>
          </p:xfrm>
          <a:graphic>
            <a:graphicData uri="http://schemas.openxmlformats.org/presentationml/2006/ole">
              <mc:AlternateContent xmlns:mc="http://schemas.openxmlformats.org/markup-compatibility/2006">
                <mc:Choice xmlns:v="urn:schemas-microsoft-com:vml" Requires="v">
                  <p:oleObj name="公式" r:id="rId16" imgW="123721" imgH="123930" progId="Equation.3">
                    <p:embed/>
                  </p:oleObj>
                </mc:Choice>
                <mc:Fallback>
                  <p:oleObj name="公式" r:id="rId16" imgW="123721" imgH="123930"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2" y="2237"/>
                          <a:ext cx="145"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83" name="Object 25"/>
            <p:cNvGraphicFramePr>
              <a:graphicFrameLocks/>
            </p:cNvGraphicFramePr>
            <p:nvPr/>
          </p:nvGraphicFramePr>
          <p:xfrm>
            <a:off x="4145" y="2988"/>
            <a:ext cx="129" cy="199"/>
          </p:xfrm>
          <a:graphic>
            <a:graphicData uri="http://schemas.openxmlformats.org/presentationml/2006/ole">
              <mc:AlternateContent xmlns:mc="http://schemas.openxmlformats.org/markup-compatibility/2006">
                <mc:Choice xmlns:v="urn:schemas-microsoft-com:vml" Requires="v">
                  <p:oleObj name="公式" r:id="rId18" imgW="95357" imgH="209520" progId="Equation.3">
                    <p:embed/>
                  </p:oleObj>
                </mc:Choice>
                <mc:Fallback>
                  <p:oleObj name="公式" r:id="rId18" imgW="95357" imgH="209520" progId="Equation.3">
                    <p:embed/>
                    <p:pic>
                      <p:nvPicPr>
                        <p:cNvPr id="0" name="Object 2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45" y="2988"/>
                          <a:ext cx="129"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84" name="Line 26"/>
            <p:cNvSpPr>
              <a:spLocks noChangeShapeType="1"/>
            </p:cNvSpPr>
            <p:nvPr/>
          </p:nvSpPr>
          <p:spPr bwMode="auto">
            <a:xfrm>
              <a:off x="4500" y="2892"/>
              <a:ext cx="432"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67" name="AutoShape 27"/>
          <p:cNvSpPr>
            <a:spLocks noChangeArrowheads="1"/>
          </p:cNvSpPr>
          <p:nvPr/>
        </p:nvSpPr>
        <p:spPr bwMode="auto">
          <a:xfrm>
            <a:off x="6808788" y="4335463"/>
            <a:ext cx="211137" cy="533400"/>
          </a:xfrm>
          <a:prstGeom prst="upArrow">
            <a:avLst>
              <a:gd name="adj1" fmla="val 50000"/>
              <a:gd name="adj2" fmla="val 63158"/>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68" name="Rectangle 28"/>
          <p:cNvSpPr>
            <a:spLocks noChangeArrowheads="1"/>
          </p:cNvSpPr>
          <p:nvPr/>
        </p:nvSpPr>
        <p:spPr bwMode="auto">
          <a:xfrm>
            <a:off x="8210550" y="3725863"/>
            <a:ext cx="152400" cy="17526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112669" name="Object 29"/>
          <p:cNvGraphicFramePr>
            <a:graphicFrameLocks noChangeAspect="1"/>
          </p:cNvGraphicFramePr>
          <p:nvPr/>
        </p:nvGraphicFramePr>
        <p:xfrm>
          <a:off x="3457575" y="2852738"/>
          <a:ext cx="1917700" cy="685800"/>
        </p:xfrm>
        <a:graphic>
          <a:graphicData uri="http://schemas.openxmlformats.org/presentationml/2006/ole">
            <mc:AlternateContent xmlns:mc="http://schemas.openxmlformats.org/markup-compatibility/2006">
              <mc:Choice xmlns:v="urn:schemas-microsoft-com:vml" Requires="v">
                <p:oleObj name="公式" r:id="rId20" imgW="1809621" imgH="581040" progId="Equation.3">
                  <p:embed/>
                </p:oleObj>
              </mc:Choice>
              <mc:Fallback>
                <p:oleObj name="公式" r:id="rId20" imgW="1809621" imgH="581040" progId="Equation.3">
                  <p:embed/>
                  <p:pic>
                    <p:nvPicPr>
                      <p:cNvPr id="0"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7575" y="2852738"/>
                        <a:ext cx="19177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0" name="Object 30"/>
          <p:cNvGraphicFramePr>
            <a:graphicFrameLocks/>
          </p:cNvGraphicFramePr>
          <p:nvPr/>
        </p:nvGraphicFramePr>
        <p:xfrm>
          <a:off x="5492750" y="2870200"/>
          <a:ext cx="2108200" cy="685800"/>
        </p:xfrm>
        <a:graphic>
          <a:graphicData uri="http://schemas.openxmlformats.org/presentationml/2006/ole">
            <mc:AlternateContent xmlns:mc="http://schemas.openxmlformats.org/markup-compatibility/2006">
              <mc:Choice xmlns:v="urn:schemas-microsoft-com:vml" Requires="v">
                <p:oleObj name="公式" r:id="rId22" imgW="2000334" imgH="581040" progId="Equation.3">
                  <p:embed/>
                </p:oleObj>
              </mc:Choice>
              <mc:Fallback>
                <p:oleObj name="公式" r:id="rId22" imgW="2000334" imgH="581040" progId="Equation.3">
                  <p:embed/>
                  <p:pic>
                    <p:nvPicPr>
                      <p:cNvPr id="0" name="Object 3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92750" y="2870200"/>
                        <a:ext cx="210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1" name="Object 31"/>
          <p:cNvGraphicFramePr>
            <a:graphicFrameLocks noChangeAspect="1"/>
          </p:cNvGraphicFramePr>
          <p:nvPr/>
        </p:nvGraphicFramePr>
        <p:xfrm>
          <a:off x="1057275" y="4198938"/>
          <a:ext cx="2451100" cy="685800"/>
        </p:xfrm>
        <a:graphic>
          <a:graphicData uri="http://schemas.openxmlformats.org/presentationml/2006/ole">
            <mc:AlternateContent xmlns:mc="http://schemas.openxmlformats.org/markup-compatibility/2006">
              <mc:Choice xmlns:v="urn:schemas-microsoft-com:vml" Requires="v">
                <p:oleObj name="公式" r:id="rId24" imgW="2343133" imgH="581040" progId="Equation.3">
                  <p:embed/>
                </p:oleObj>
              </mc:Choice>
              <mc:Fallback>
                <p:oleObj name="公式" r:id="rId24" imgW="2343133" imgH="581040" progId="Equation.3">
                  <p:embed/>
                  <p:pic>
                    <p:nvPicPr>
                      <p:cNvPr id="0" name="Object 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57275" y="4198938"/>
                        <a:ext cx="24511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2" name="Object 32"/>
          <p:cNvGraphicFramePr>
            <a:graphicFrameLocks noChangeAspect="1"/>
          </p:cNvGraphicFramePr>
          <p:nvPr/>
        </p:nvGraphicFramePr>
        <p:xfrm>
          <a:off x="1430338" y="5145088"/>
          <a:ext cx="1270000" cy="660400"/>
        </p:xfrm>
        <a:graphic>
          <a:graphicData uri="http://schemas.openxmlformats.org/presentationml/2006/ole">
            <mc:AlternateContent xmlns:mc="http://schemas.openxmlformats.org/markup-compatibility/2006">
              <mc:Choice xmlns:v="urn:schemas-microsoft-com:vml" Requires="v">
                <p:oleObj name="公式" r:id="rId26" imgW="1162112" imgH="552420" progId="Equation.3">
                  <p:embed/>
                </p:oleObj>
              </mc:Choice>
              <mc:Fallback>
                <p:oleObj name="公式" r:id="rId26" imgW="1162112" imgH="552420" progId="Equation.3">
                  <p:embed/>
                  <p:pic>
                    <p:nvPicPr>
                      <p:cNvPr id="0" name="Object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30338" y="5145088"/>
                        <a:ext cx="12700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3" name="Object 33"/>
          <p:cNvGraphicFramePr>
            <a:graphicFrameLocks noChangeAspect="1"/>
          </p:cNvGraphicFramePr>
          <p:nvPr/>
        </p:nvGraphicFramePr>
        <p:xfrm>
          <a:off x="2771775" y="5314950"/>
          <a:ext cx="812800" cy="317500"/>
        </p:xfrm>
        <a:graphic>
          <a:graphicData uri="http://schemas.openxmlformats.org/presentationml/2006/ole">
            <mc:AlternateContent xmlns:mc="http://schemas.openxmlformats.org/markup-compatibility/2006">
              <mc:Choice xmlns:v="urn:schemas-microsoft-com:vml" Requires="v">
                <p:oleObj name="公式" r:id="rId28" imgW="704777" imgH="209520" progId="Equation.3">
                  <p:embed/>
                </p:oleObj>
              </mc:Choice>
              <mc:Fallback>
                <p:oleObj name="公式" r:id="rId28" imgW="704777" imgH="209520" progId="Equation.3">
                  <p:embed/>
                  <p:pic>
                    <p:nvPicPr>
                      <p:cNvPr id="0" name="Object 3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71775" y="5314950"/>
                        <a:ext cx="81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4"/>
          <p:cNvGraphicFramePr>
            <a:graphicFrameLocks/>
          </p:cNvGraphicFramePr>
          <p:nvPr/>
        </p:nvGraphicFramePr>
        <p:xfrm>
          <a:off x="720725" y="869950"/>
          <a:ext cx="1995488" cy="469900"/>
        </p:xfrm>
        <a:graphic>
          <a:graphicData uri="http://schemas.openxmlformats.org/presentationml/2006/ole">
            <mc:AlternateContent xmlns:mc="http://schemas.openxmlformats.org/markup-compatibility/2006">
              <mc:Choice xmlns:v="urn:schemas-microsoft-com:vml" Requires="v">
                <p:oleObj name="公式" r:id="rId30" imgW="1886068" imgH="362070" progId="Equation.3">
                  <p:embed/>
                </p:oleObj>
              </mc:Choice>
              <mc:Fallback>
                <p:oleObj name="公式" r:id="rId30" imgW="1886068" imgH="362070" progId="Equation.3">
                  <p:embed/>
                  <p:pic>
                    <p:nvPicPr>
                      <p:cNvPr id="0" name="Object 24"/>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20725" y="869950"/>
                        <a:ext cx="19954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25"/>
          <p:cNvSpPr txBox="1">
            <a:spLocks noChangeArrowheads="1"/>
          </p:cNvSpPr>
          <p:nvPr/>
        </p:nvSpPr>
        <p:spPr bwMode="auto">
          <a:xfrm>
            <a:off x="220663" y="346075"/>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电子受洛伦兹力</a:t>
            </a:r>
          </a:p>
        </p:txBody>
      </p:sp>
      <p:sp>
        <p:nvSpPr>
          <p:cNvPr id="38" name="Text Box 26"/>
          <p:cNvSpPr txBox="1">
            <a:spLocks noChangeArrowheads="1"/>
          </p:cNvSpPr>
          <p:nvPr/>
        </p:nvSpPr>
        <p:spPr bwMode="auto">
          <a:xfrm>
            <a:off x="2982913" y="862013"/>
            <a:ext cx="209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非静电力</a:t>
            </a:r>
          </a:p>
        </p:txBody>
      </p:sp>
      <p:graphicFrame>
        <p:nvGraphicFramePr>
          <p:cNvPr id="39" name="Object 27"/>
          <p:cNvGraphicFramePr>
            <a:graphicFrameLocks/>
          </p:cNvGraphicFramePr>
          <p:nvPr/>
        </p:nvGraphicFramePr>
        <p:xfrm>
          <a:off x="4951413" y="869950"/>
          <a:ext cx="420687" cy="457200"/>
        </p:xfrm>
        <a:graphic>
          <a:graphicData uri="http://schemas.openxmlformats.org/presentationml/2006/ole">
            <mc:AlternateContent xmlns:mc="http://schemas.openxmlformats.org/markup-compatibility/2006">
              <mc:Choice xmlns:v="urn:schemas-microsoft-com:vml" Requires="v">
                <p:oleObj name="公式" r:id="rId32" imgW="314435" imgH="352350" progId="Equation.3">
                  <p:embed/>
                </p:oleObj>
              </mc:Choice>
              <mc:Fallback>
                <p:oleObj name="公式" r:id="rId32" imgW="314435" imgH="352350" progId="Equation.3">
                  <p:embed/>
                  <p:pic>
                    <p:nvPicPr>
                      <p:cNvPr id="0" name="Object 27"/>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951413" y="869950"/>
                        <a:ext cx="420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 name="Group 7"/>
          <p:cNvGrpSpPr>
            <a:grpSpLocks/>
          </p:cNvGrpSpPr>
          <p:nvPr/>
        </p:nvGrpSpPr>
        <p:grpSpPr bwMode="auto">
          <a:xfrm>
            <a:off x="5637213" y="260350"/>
            <a:ext cx="3317875" cy="1639888"/>
            <a:chOff x="1392" y="2352"/>
            <a:chExt cx="2448" cy="1104"/>
          </a:xfrm>
        </p:grpSpPr>
        <p:sp>
          <p:nvSpPr>
            <p:cNvPr id="14373" name="Rectangle 8"/>
            <p:cNvSpPr>
              <a:spLocks noChangeArrowheads="1"/>
            </p:cNvSpPr>
            <p:nvPr/>
          </p:nvSpPr>
          <p:spPr bwMode="auto">
            <a:xfrm>
              <a:off x="1392" y="2352"/>
              <a:ext cx="2448" cy="48"/>
            </a:xfrm>
            <a:prstGeom prst="rect">
              <a:avLst/>
            </a:prstGeom>
            <a:gradFill rotWithShape="0">
              <a:gsLst>
                <a:gs pos="0">
                  <a:srgbClr val="007676"/>
                </a:gs>
                <a:gs pos="50000">
                  <a:srgbClr val="00FFFF"/>
                </a:gs>
                <a:gs pos="100000">
                  <a:srgbClr val="00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4" name="Rectangle 9"/>
            <p:cNvSpPr>
              <a:spLocks noChangeArrowheads="1"/>
            </p:cNvSpPr>
            <p:nvPr/>
          </p:nvSpPr>
          <p:spPr bwMode="auto">
            <a:xfrm>
              <a:off x="1392" y="3408"/>
              <a:ext cx="2448" cy="48"/>
            </a:xfrm>
            <a:prstGeom prst="rect">
              <a:avLst/>
            </a:prstGeom>
            <a:gradFill rotWithShape="0">
              <a:gsLst>
                <a:gs pos="0">
                  <a:srgbClr val="007676"/>
                </a:gs>
                <a:gs pos="50000">
                  <a:srgbClr val="00FFFF"/>
                </a:gs>
                <a:gs pos="100000">
                  <a:srgbClr val="00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5" name="Rectangle 10"/>
            <p:cNvSpPr>
              <a:spLocks noChangeArrowheads="1"/>
            </p:cNvSpPr>
            <p:nvPr/>
          </p:nvSpPr>
          <p:spPr bwMode="auto">
            <a:xfrm>
              <a:off x="1392" y="2352"/>
              <a:ext cx="48" cy="1104"/>
            </a:xfrm>
            <a:prstGeom prst="rect">
              <a:avLst/>
            </a:prstGeom>
            <a:gradFill rotWithShape="0">
              <a:gsLst>
                <a:gs pos="0">
                  <a:srgbClr val="007676"/>
                </a:gs>
                <a:gs pos="50000">
                  <a:srgbClr val="00FFFF"/>
                </a:gs>
                <a:gs pos="100000">
                  <a:srgbClr val="00767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4" name="Rectangle 11"/>
          <p:cNvSpPr>
            <a:spLocks noChangeArrowheads="1"/>
          </p:cNvSpPr>
          <p:nvPr/>
        </p:nvSpPr>
        <p:spPr bwMode="auto">
          <a:xfrm>
            <a:off x="7278688" y="147638"/>
            <a:ext cx="533400" cy="1828800"/>
          </a:xfrm>
          <a:prstGeom prst="rect">
            <a:avLst/>
          </a:prstGeom>
          <a:gradFill rotWithShape="0">
            <a:gsLst>
              <a:gs pos="0">
                <a:srgbClr val="765E00"/>
              </a:gs>
              <a:gs pos="50000">
                <a:srgbClr val="FFCC00"/>
              </a:gs>
              <a:gs pos="100000">
                <a:srgbClr val="765E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5" name="Group 12"/>
          <p:cNvGrpSpPr>
            <a:grpSpLocks/>
          </p:cNvGrpSpPr>
          <p:nvPr/>
        </p:nvGrpSpPr>
        <p:grpSpPr bwMode="auto">
          <a:xfrm>
            <a:off x="6288088" y="757238"/>
            <a:ext cx="533400" cy="533400"/>
            <a:chOff x="624" y="3072"/>
            <a:chExt cx="336" cy="336"/>
          </a:xfrm>
        </p:grpSpPr>
        <p:sp>
          <p:nvSpPr>
            <p:cNvPr id="14370" name="Oval 13"/>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1" name="Line 14"/>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2" name="Line 15"/>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9" name="Object 16"/>
          <p:cNvGraphicFramePr>
            <a:graphicFrameLocks/>
          </p:cNvGraphicFramePr>
          <p:nvPr/>
        </p:nvGraphicFramePr>
        <p:xfrm>
          <a:off x="6130925" y="358775"/>
          <a:ext cx="280988" cy="366713"/>
        </p:xfrm>
        <a:graphic>
          <a:graphicData uri="http://schemas.openxmlformats.org/presentationml/2006/ole">
            <mc:AlternateContent xmlns:mc="http://schemas.openxmlformats.org/markup-compatibility/2006">
              <mc:Choice xmlns:v="urn:schemas-microsoft-com:vml" Requires="v">
                <p:oleObj name="公式" r:id="rId34" imgW="171534" imgH="276210" progId="Equation.3">
                  <p:embed/>
                </p:oleObj>
              </mc:Choice>
              <mc:Fallback>
                <p:oleObj name="公式" r:id="rId34" imgW="171534" imgH="276210" progId="Equation.3">
                  <p:embed/>
                  <p:pic>
                    <p:nvPicPr>
                      <p:cNvPr id="0" name="Object 16"/>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130925" y="358775"/>
                        <a:ext cx="2809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Oval 17"/>
          <p:cNvSpPr>
            <a:spLocks noChangeArrowheads="1"/>
          </p:cNvSpPr>
          <p:nvPr/>
        </p:nvSpPr>
        <p:spPr bwMode="auto">
          <a:xfrm>
            <a:off x="7392988" y="833438"/>
            <a:ext cx="304800" cy="304800"/>
          </a:xfrm>
          <a:prstGeom prst="ellipse">
            <a:avLst/>
          </a:prstGeom>
          <a:gradFill rotWithShape="0">
            <a:gsLst>
              <a:gs pos="0">
                <a:srgbClr val="CC99FF"/>
              </a:gs>
              <a:gs pos="100000">
                <a:srgbClr val="5E47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 name="Object 18"/>
          <p:cNvGraphicFramePr>
            <a:graphicFrameLocks/>
          </p:cNvGraphicFramePr>
          <p:nvPr/>
        </p:nvGraphicFramePr>
        <p:xfrm>
          <a:off x="7046913" y="854075"/>
          <a:ext cx="139700" cy="315913"/>
        </p:xfrm>
        <a:graphic>
          <a:graphicData uri="http://schemas.openxmlformats.org/presentationml/2006/ole">
            <mc:AlternateContent xmlns:mc="http://schemas.openxmlformats.org/markup-compatibility/2006">
              <mc:Choice xmlns:v="urn:schemas-microsoft-com:vml" Requires="v">
                <p:oleObj name="公式" r:id="rId36" imgW="47543" imgH="209520" progId="Equation.3">
                  <p:embed/>
                </p:oleObj>
              </mc:Choice>
              <mc:Fallback>
                <p:oleObj name="公式" r:id="rId36" imgW="47543" imgH="209520" progId="Equation.3">
                  <p:embed/>
                  <p:pic>
                    <p:nvPicPr>
                      <p:cNvPr id="0" name="Object 18"/>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046913" y="854075"/>
                        <a:ext cx="1397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9"/>
          <p:cNvGraphicFramePr>
            <a:graphicFrameLocks/>
          </p:cNvGraphicFramePr>
          <p:nvPr/>
        </p:nvGraphicFramePr>
        <p:xfrm>
          <a:off x="8186738" y="582613"/>
          <a:ext cx="230187" cy="306387"/>
        </p:xfrm>
        <a:graphic>
          <a:graphicData uri="http://schemas.openxmlformats.org/presentationml/2006/ole">
            <mc:AlternateContent xmlns:mc="http://schemas.openxmlformats.org/markup-compatibility/2006">
              <mc:Choice xmlns:v="urn:schemas-microsoft-com:vml" Requires="v">
                <p:oleObj name="公式" r:id="rId38" imgW="123721" imgH="200070" progId="Equation.3">
                  <p:embed/>
                </p:oleObj>
              </mc:Choice>
              <mc:Fallback>
                <p:oleObj name="公式" r:id="rId38" imgW="123721" imgH="200070" progId="Equation.3">
                  <p:embed/>
                  <p:pic>
                    <p:nvPicPr>
                      <p:cNvPr id="0" name="Object 19"/>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186738" y="582613"/>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20"/>
          <p:cNvSpPr>
            <a:spLocks noChangeShapeType="1"/>
          </p:cNvSpPr>
          <p:nvPr/>
        </p:nvSpPr>
        <p:spPr bwMode="auto">
          <a:xfrm>
            <a:off x="7812088" y="985838"/>
            <a:ext cx="633412" cy="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21"/>
          <p:cNvSpPr>
            <a:spLocks noChangeShapeType="1"/>
          </p:cNvSpPr>
          <p:nvPr/>
        </p:nvSpPr>
        <p:spPr bwMode="auto">
          <a:xfrm>
            <a:off x="7545388" y="1138238"/>
            <a:ext cx="0" cy="533400"/>
          </a:xfrm>
          <a:prstGeom prst="line">
            <a:avLst/>
          </a:prstGeom>
          <a:noFill/>
          <a:ln w="222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 name="Object 22"/>
          <p:cNvGraphicFramePr>
            <a:graphicFrameLocks/>
          </p:cNvGraphicFramePr>
          <p:nvPr/>
        </p:nvGraphicFramePr>
        <p:xfrm>
          <a:off x="7826375" y="1128713"/>
          <a:ext cx="280988" cy="471487"/>
        </p:xfrm>
        <a:graphic>
          <a:graphicData uri="http://schemas.openxmlformats.org/presentationml/2006/ole">
            <mc:AlternateContent xmlns:mc="http://schemas.openxmlformats.org/markup-compatibility/2006">
              <mc:Choice xmlns:v="urn:schemas-microsoft-com:vml" Requires="v">
                <p:oleObj name="公式" r:id="rId40" imgW="171534" imgH="362070" progId="Equation.3">
                  <p:embed/>
                </p:oleObj>
              </mc:Choice>
              <mc:Fallback>
                <p:oleObj name="公式" r:id="rId40" imgW="171534" imgH="362070" progId="Equation.3">
                  <p:embed/>
                  <p:pic>
                    <p:nvPicPr>
                      <p:cNvPr id="0" name="Object 22"/>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826375" y="1128713"/>
                        <a:ext cx="280988"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28"/>
          <p:cNvGraphicFramePr>
            <a:graphicFrameLocks noChangeAspect="1"/>
          </p:cNvGraphicFramePr>
          <p:nvPr/>
        </p:nvGraphicFramePr>
        <p:xfrm>
          <a:off x="7278688" y="376238"/>
          <a:ext cx="533400" cy="442912"/>
        </p:xfrm>
        <a:graphic>
          <a:graphicData uri="http://schemas.openxmlformats.org/presentationml/2006/ole">
            <mc:AlternateContent xmlns:mc="http://schemas.openxmlformats.org/markup-compatibility/2006">
              <mc:Choice xmlns:v="urn:schemas-microsoft-com:vml" Requires="v">
                <p:oleObj name="Equation" r:id="rId42" imgW="123721" imgH="47520" progId="Equation.3">
                  <p:embed/>
                </p:oleObj>
              </mc:Choice>
              <mc:Fallback>
                <p:oleObj name="Equation" r:id="rId42" imgW="123721" imgH="47520" progId="Equation.3">
                  <p:embed/>
                  <p:pic>
                    <p:nvPicPr>
                      <p:cNvPr id="0" name="Object 2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278688" y="376238"/>
                        <a:ext cx="5334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2"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0" fill="hold"/>
                                        <p:tgtEl>
                                          <p:spTgt spid="40"/>
                                        </p:tgtEl>
                                        <p:attrNameLst>
                                          <p:attrName>ppt_x</p:attrName>
                                        </p:attrNameLst>
                                      </p:cBhvr>
                                      <p:tavLst>
                                        <p:tav tm="0">
                                          <p:val>
                                            <p:strVal val="1+#ppt_w/2"/>
                                          </p:val>
                                        </p:tav>
                                        <p:tav tm="100000">
                                          <p:val>
                                            <p:strVal val="#ppt_x"/>
                                          </p:val>
                                        </p:tav>
                                      </p:tavLst>
                                    </p:anim>
                                    <p:anim calcmode="lin" valueType="num">
                                      <p:cBhvr additive="base">
                                        <p:cTn id="8" dur="50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4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0" fill="hold"/>
                                        <p:tgtEl>
                                          <p:spTgt spid="44"/>
                                        </p:tgtEl>
                                        <p:attrNameLst>
                                          <p:attrName>ppt_x</p:attrName>
                                        </p:attrNameLst>
                                      </p:cBhvr>
                                      <p:tavLst>
                                        <p:tav tm="0">
                                          <p:val>
                                            <p:strVal val="0-#ppt_w/2"/>
                                          </p:val>
                                        </p:tav>
                                        <p:tav tm="100000">
                                          <p:val>
                                            <p:strVal val="#ppt_x"/>
                                          </p:val>
                                        </p:tav>
                                      </p:tavLst>
                                    </p:anim>
                                    <p:anim calcmode="lin" valueType="num">
                                      <p:cBhvr additive="base">
                                        <p:cTn id="23" dur="5000" fill="hold"/>
                                        <p:tgtEl>
                                          <p:spTgt spid="4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0"/>
                            </p:stCondLst>
                            <p:childTnLst>
                              <p:par>
                                <p:cTn id="25" presetID="1" presetClass="entr" presetSubtype="0" fill="hold"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8"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slide(fromLeft)">
                                      <p:cBhvr>
                                        <p:cTn id="31" dur="500"/>
                                        <p:tgtEl>
                                          <p:spTgt spid="53"/>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dissolve">
                                      <p:cBhvr>
                                        <p:cTn id="39" dur="500"/>
                                        <p:tgtEl>
                                          <p:spTgt spid="50"/>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5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1"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slide(fromTop)">
                                      <p:cBhvr>
                                        <p:cTn id="47" dur="500"/>
                                        <p:tgtEl>
                                          <p:spTgt spid="54"/>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55"/>
                                        </p:tgtEl>
                                        <p:attrNameLst>
                                          <p:attrName>style.visibility</p:attrName>
                                        </p:attrNameLst>
                                      </p:cBhvr>
                                      <p:to>
                                        <p:strVal val="visible"/>
                                      </p:to>
                                    </p:set>
                                  </p:childTnLst>
                                </p:cTn>
                              </p:par>
                            </p:childTnLst>
                          </p:cTn>
                        </p:par>
                        <p:par>
                          <p:cTn id="51" fill="hold" nodeType="afterGroup">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left)">
                                      <p:cBhvr>
                                        <p:cTn id="64" dur="500"/>
                                        <p:tgtEl>
                                          <p:spTgt spid="3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left)">
                                      <p:cBhvr>
                                        <p:cTn id="69" dur="500"/>
                                        <p:tgtEl>
                                          <p:spTgt spid="39"/>
                                        </p:tgtEl>
                                      </p:cBhvr>
                                    </p:animEffect>
                                  </p:childTnLst>
                                </p:cTn>
                              </p:par>
                            </p:childTnLst>
                          </p:cTn>
                        </p:par>
                        <p:par>
                          <p:cTn id="70" fill="hold" nodeType="afterGroup">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112642"/>
                                        </p:tgtEl>
                                        <p:attrNameLst>
                                          <p:attrName>style.visibility</p:attrName>
                                        </p:attrNameLst>
                                      </p:cBhvr>
                                      <p:to>
                                        <p:strVal val="visible"/>
                                      </p:to>
                                    </p:set>
                                    <p:animEffect transition="in" filter="wipe(left)">
                                      <p:cBhvr>
                                        <p:cTn id="73" dur="500"/>
                                        <p:tgtEl>
                                          <p:spTgt spid="11264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2643"/>
                                        </p:tgtEl>
                                        <p:attrNameLst>
                                          <p:attrName>style.visibility</p:attrName>
                                        </p:attrNameLst>
                                      </p:cBhvr>
                                      <p:to>
                                        <p:strVal val="visible"/>
                                      </p:to>
                                    </p:set>
                                    <p:animEffect transition="in" filter="wipe(left)">
                                      <p:cBhvr>
                                        <p:cTn id="78" dur="500"/>
                                        <p:tgtEl>
                                          <p:spTgt spid="11264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12644"/>
                                        </p:tgtEl>
                                        <p:attrNameLst>
                                          <p:attrName>style.visibility</p:attrName>
                                        </p:attrNameLst>
                                      </p:cBhvr>
                                      <p:to>
                                        <p:strVal val="visible"/>
                                      </p:to>
                                    </p:set>
                                    <p:animEffect transition="in" filter="wipe(left)">
                                      <p:cBhvr>
                                        <p:cTn id="83" dur="500"/>
                                        <p:tgtEl>
                                          <p:spTgt spid="112644"/>
                                        </p:tgtEl>
                                      </p:cBhvr>
                                    </p:animEffect>
                                  </p:childTnLst>
                                </p:cTn>
                              </p:par>
                            </p:childTnLst>
                          </p:cTn>
                        </p:par>
                        <p:par>
                          <p:cTn id="84" fill="hold" nodeType="afterGroup">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112646"/>
                                        </p:tgtEl>
                                        <p:attrNameLst>
                                          <p:attrName>style.visibility</p:attrName>
                                        </p:attrNameLst>
                                      </p:cBhvr>
                                      <p:to>
                                        <p:strVal val="visible"/>
                                      </p:to>
                                    </p:set>
                                    <p:animEffect transition="in" filter="wipe(left)">
                                      <p:cBhvr>
                                        <p:cTn id="87" dur="500"/>
                                        <p:tgtEl>
                                          <p:spTgt spid="11264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12669"/>
                                        </p:tgtEl>
                                        <p:attrNameLst>
                                          <p:attrName>style.visibility</p:attrName>
                                        </p:attrNameLst>
                                      </p:cBhvr>
                                      <p:to>
                                        <p:strVal val="visible"/>
                                      </p:to>
                                    </p:set>
                                    <p:animEffect transition="in" filter="wipe(left)">
                                      <p:cBhvr>
                                        <p:cTn id="92" dur="500"/>
                                        <p:tgtEl>
                                          <p:spTgt spid="11266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2670"/>
                                        </p:tgtEl>
                                        <p:attrNameLst>
                                          <p:attrName>style.visibility</p:attrName>
                                        </p:attrNameLst>
                                      </p:cBhvr>
                                      <p:to>
                                        <p:strVal val="visible"/>
                                      </p:to>
                                    </p:set>
                                    <p:animEffect transition="in" filter="wipe(left)">
                                      <p:cBhvr>
                                        <p:cTn id="97" dur="500"/>
                                        <p:tgtEl>
                                          <p:spTgt spid="11267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9" presetClass="entr" presetSubtype="10" fill="hold" grpId="0" nodeType="clickEffect">
                                  <p:stCondLst>
                                    <p:cond delay="0"/>
                                  </p:stCondLst>
                                  <p:childTnLst>
                                    <p:set>
                                      <p:cBhvr>
                                        <p:cTn id="101" dur="1" fill="hold">
                                          <p:stCondLst>
                                            <p:cond delay="0"/>
                                          </p:stCondLst>
                                        </p:cTn>
                                        <p:tgtEl>
                                          <p:spTgt spid="112645"/>
                                        </p:tgtEl>
                                        <p:attrNameLst>
                                          <p:attrName>style.visibility</p:attrName>
                                        </p:attrNameLst>
                                      </p:cBhvr>
                                      <p:to>
                                        <p:strVal val="visible"/>
                                      </p:to>
                                    </p:set>
                                    <p:anim calcmode="lin" valueType="num">
                                      <p:cBhvr>
                                        <p:cTn id="102" dur="5000" fill="hold"/>
                                        <p:tgtEl>
                                          <p:spTgt spid="112645"/>
                                        </p:tgtEl>
                                        <p:attrNameLst>
                                          <p:attrName>ppt_w</p:attrName>
                                        </p:attrNameLst>
                                      </p:cBhvr>
                                      <p:tavLst>
                                        <p:tav tm="0" fmla="#ppt_w*sin(2.5*pi*$)">
                                          <p:val>
                                            <p:fltVal val="0"/>
                                          </p:val>
                                        </p:tav>
                                        <p:tav tm="100000">
                                          <p:val>
                                            <p:fltVal val="1"/>
                                          </p:val>
                                        </p:tav>
                                      </p:tavLst>
                                    </p:anim>
                                    <p:anim calcmode="lin" valueType="num">
                                      <p:cBhvr>
                                        <p:cTn id="103" dur="5000" fill="hold"/>
                                        <p:tgtEl>
                                          <p:spTgt spid="112645"/>
                                        </p:tgtEl>
                                        <p:attrNameLst>
                                          <p:attrName>ppt_h</p:attrName>
                                        </p:attrNameLst>
                                      </p:cBhvr>
                                      <p:tavLst>
                                        <p:tav tm="0">
                                          <p:val>
                                            <p:strVal val="#ppt_h"/>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12647"/>
                                        </p:tgtEl>
                                        <p:attrNameLst>
                                          <p:attrName>style.visibility</p:attrName>
                                        </p:attrNameLst>
                                      </p:cBhvr>
                                      <p:to>
                                        <p:strVal val="visible"/>
                                      </p:to>
                                    </p:set>
                                    <p:animEffect transition="in" filter="wipe(left)">
                                      <p:cBhvr>
                                        <p:cTn id="108" dur="500"/>
                                        <p:tgtEl>
                                          <p:spTgt spid="11264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4" presetClass="entr" presetSubtype="32" fill="hold" nodeType="clickEffect">
                                  <p:stCondLst>
                                    <p:cond delay="0"/>
                                  </p:stCondLst>
                                  <p:childTnLst>
                                    <p:set>
                                      <p:cBhvr>
                                        <p:cTn id="112" dur="1" fill="hold">
                                          <p:stCondLst>
                                            <p:cond delay="0"/>
                                          </p:stCondLst>
                                        </p:cTn>
                                        <p:tgtEl>
                                          <p:spTgt spid="112651"/>
                                        </p:tgtEl>
                                        <p:attrNameLst>
                                          <p:attrName>style.visibility</p:attrName>
                                        </p:attrNameLst>
                                      </p:cBhvr>
                                      <p:to>
                                        <p:strVal val="visible"/>
                                      </p:to>
                                    </p:set>
                                    <p:animEffect transition="in" filter="box(out)">
                                      <p:cBhvr>
                                        <p:cTn id="113" dur="500"/>
                                        <p:tgtEl>
                                          <p:spTgt spid="11265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2" presetClass="entr" presetSubtype="4" fill="hold" grpId="0" nodeType="clickEffect">
                                  <p:stCondLst>
                                    <p:cond delay="0"/>
                                  </p:stCondLst>
                                  <p:childTnLst>
                                    <p:set>
                                      <p:cBhvr>
                                        <p:cTn id="117" dur="1" fill="hold">
                                          <p:stCondLst>
                                            <p:cond delay="0"/>
                                          </p:stCondLst>
                                        </p:cTn>
                                        <p:tgtEl>
                                          <p:spTgt spid="112667"/>
                                        </p:tgtEl>
                                        <p:attrNameLst>
                                          <p:attrName>style.visibility</p:attrName>
                                        </p:attrNameLst>
                                      </p:cBhvr>
                                      <p:to>
                                        <p:strVal val="visible"/>
                                      </p:to>
                                    </p:set>
                                    <p:animEffect transition="in" filter="slide(fromBottom)">
                                      <p:cBhvr>
                                        <p:cTn id="118" dur="500"/>
                                        <p:tgtEl>
                                          <p:spTgt spid="112667"/>
                                        </p:tgtEl>
                                      </p:cBhvr>
                                    </p:animEffect>
                                  </p:childTnLst>
                                </p:cTn>
                              </p:par>
                            </p:childTnLst>
                          </p:cTn>
                        </p:par>
                        <p:par>
                          <p:cTn id="119" fill="hold" nodeType="afterGroup">
                            <p:stCondLst>
                              <p:cond delay="500"/>
                            </p:stCondLst>
                            <p:childTnLst>
                              <p:par>
                                <p:cTn id="120" presetID="1" presetClass="entr" presetSubtype="0" fill="hold" nodeType="afterEffect">
                                  <p:stCondLst>
                                    <p:cond delay="0"/>
                                  </p:stCondLst>
                                  <p:childTnLst>
                                    <p:set>
                                      <p:cBhvr>
                                        <p:cTn id="121" dur="1" fill="hold">
                                          <p:stCondLst>
                                            <p:cond delay="499"/>
                                          </p:stCondLst>
                                        </p:cTn>
                                        <p:tgtEl>
                                          <p:spTgt spid="112649"/>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2" presetClass="entr" presetSubtype="4" fill="hold" grpId="0" nodeType="clickEffect">
                                  <p:stCondLst>
                                    <p:cond delay="0"/>
                                  </p:stCondLst>
                                  <p:childTnLst>
                                    <p:set>
                                      <p:cBhvr>
                                        <p:cTn id="125" dur="1" fill="hold">
                                          <p:stCondLst>
                                            <p:cond delay="0"/>
                                          </p:stCondLst>
                                        </p:cTn>
                                        <p:tgtEl>
                                          <p:spTgt spid="112668"/>
                                        </p:tgtEl>
                                        <p:attrNameLst>
                                          <p:attrName>style.visibility</p:attrName>
                                        </p:attrNameLst>
                                      </p:cBhvr>
                                      <p:to>
                                        <p:strVal val="visible"/>
                                      </p:to>
                                    </p:set>
                                    <p:animEffect transition="in" filter="slide(fromBottom)">
                                      <p:cBhvr>
                                        <p:cTn id="126" dur="500"/>
                                        <p:tgtEl>
                                          <p:spTgt spid="112668"/>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nodeType="clickEffect">
                                  <p:stCondLst>
                                    <p:cond delay="0"/>
                                  </p:stCondLst>
                                  <p:childTnLst>
                                    <p:set>
                                      <p:cBhvr>
                                        <p:cTn id="130" dur="1" fill="hold">
                                          <p:stCondLst>
                                            <p:cond delay="0"/>
                                          </p:stCondLst>
                                        </p:cTn>
                                        <p:tgtEl>
                                          <p:spTgt spid="112671"/>
                                        </p:tgtEl>
                                        <p:attrNameLst>
                                          <p:attrName>style.visibility</p:attrName>
                                        </p:attrNameLst>
                                      </p:cBhvr>
                                      <p:to>
                                        <p:strVal val="visible"/>
                                      </p:to>
                                    </p:set>
                                    <p:animEffect transition="in" filter="wipe(left)">
                                      <p:cBhvr>
                                        <p:cTn id="131" dur="500"/>
                                        <p:tgtEl>
                                          <p:spTgt spid="112671"/>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12672"/>
                                        </p:tgtEl>
                                        <p:attrNameLst>
                                          <p:attrName>style.visibility</p:attrName>
                                        </p:attrNameLst>
                                      </p:cBhvr>
                                      <p:to>
                                        <p:strVal val="visible"/>
                                      </p:to>
                                    </p:set>
                                    <p:animEffect transition="in" filter="wipe(left)">
                                      <p:cBhvr>
                                        <p:cTn id="136" dur="500"/>
                                        <p:tgtEl>
                                          <p:spTgt spid="112672"/>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112673"/>
                                        </p:tgtEl>
                                        <p:attrNameLst>
                                          <p:attrName>style.visibility</p:attrName>
                                        </p:attrNameLst>
                                      </p:cBhvr>
                                      <p:to>
                                        <p:strVal val="visible"/>
                                      </p:to>
                                    </p:set>
                                    <p:animEffect transition="in" filter="wipe(left)">
                                      <p:cBhvr>
                                        <p:cTn id="141" dur="500"/>
                                        <p:tgtEl>
                                          <p:spTgt spid="112673"/>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2650"/>
                                        </p:tgtEl>
                                        <p:attrNameLst>
                                          <p:attrName>style.visibility</p:attrName>
                                        </p:attrNameLst>
                                      </p:cBhvr>
                                      <p:to>
                                        <p:strVal val="visible"/>
                                      </p:to>
                                    </p:set>
                                    <p:animEffect transition="in" filter="wipe(left)">
                                      <p:cBhvr>
                                        <p:cTn id="146" dur="500"/>
                                        <p:tgtEl>
                                          <p:spTgt spid="112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autoUpdateAnimBg="0"/>
      <p:bldP spid="112645" grpId="0" animBg="1"/>
      <p:bldP spid="112646" grpId="0" autoUpdateAnimBg="0"/>
      <p:bldP spid="112647" grpId="0"/>
      <p:bldP spid="112650" grpId="0"/>
      <p:bldP spid="112667" grpId="0" animBg="1"/>
      <p:bldP spid="112668" grpId="0" animBg="1"/>
      <p:bldP spid="37" grpId="0" autoUpdateAnimBg="0"/>
      <p:bldP spid="38" grpId="0" autoUpdateAnimBg="0"/>
      <p:bldP spid="44"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727075" y="415925"/>
            <a:ext cx="1498600" cy="45720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113667" name="Text Box 3"/>
          <p:cNvSpPr txBox="1">
            <a:spLocks noChangeArrowheads="1"/>
          </p:cNvSpPr>
          <p:nvPr/>
        </p:nvSpPr>
        <p:spPr bwMode="auto">
          <a:xfrm>
            <a:off x="717550" y="938213"/>
            <a:ext cx="416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注意矢量之间的关系</a:t>
            </a:r>
          </a:p>
        </p:txBody>
      </p:sp>
      <p:sp>
        <p:nvSpPr>
          <p:cNvPr id="113668" name="AutoShape 4"/>
          <p:cNvSpPr>
            <a:spLocks/>
          </p:cNvSpPr>
          <p:nvPr/>
        </p:nvSpPr>
        <p:spPr bwMode="auto">
          <a:xfrm>
            <a:off x="2073275" y="1573213"/>
            <a:ext cx="304800" cy="1143000"/>
          </a:xfrm>
          <a:prstGeom prst="leftBrace">
            <a:avLst>
              <a:gd name="adj1" fmla="val 31250"/>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69" name="Line 5"/>
          <p:cNvSpPr>
            <a:spLocks noChangeShapeType="1"/>
          </p:cNvSpPr>
          <p:nvPr/>
        </p:nvSpPr>
        <p:spPr bwMode="auto">
          <a:xfrm>
            <a:off x="5734050" y="1009650"/>
            <a:ext cx="2438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0" name="AutoShape 6"/>
          <p:cNvSpPr>
            <a:spLocks noChangeArrowheads="1"/>
          </p:cNvSpPr>
          <p:nvPr/>
        </p:nvSpPr>
        <p:spPr bwMode="auto">
          <a:xfrm>
            <a:off x="6342063" y="628650"/>
            <a:ext cx="211137" cy="685800"/>
          </a:xfrm>
          <a:prstGeom prst="upArrow">
            <a:avLst>
              <a:gd name="adj1" fmla="val 50000"/>
              <a:gd name="adj2" fmla="val 81203"/>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71" name="Line 7"/>
          <p:cNvSpPr>
            <a:spLocks noChangeShapeType="1"/>
          </p:cNvSpPr>
          <p:nvPr/>
        </p:nvSpPr>
        <p:spPr bwMode="auto">
          <a:xfrm>
            <a:off x="6496050" y="1009650"/>
            <a:ext cx="533400"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3672" name="Object 8"/>
          <p:cNvGraphicFramePr>
            <a:graphicFrameLocks/>
          </p:cNvGraphicFramePr>
          <p:nvPr/>
        </p:nvGraphicFramePr>
        <p:xfrm>
          <a:off x="6670675" y="574675"/>
          <a:ext cx="230188" cy="306388"/>
        </p:xfrm>
        <a:graphic>
          <a:graphicData uri="http://schemas.openxmlformats.org/presentationml/2006/ole">
            <mc:AlternateContent xmlns:mc="http://schemas.openxmlformats.org/markup-compatibility/2006">
              <mc:Choice xmlns:v="urn:schemas-microsoft-com:vml" Requires="v">
                <p:oleObj name="公式" r:id="rId2" imgW="123721" imgH="200070" progId="Equation.3">
                  <p:embed/>
                </p:oleObj>
              </mc:Choice>
              <mc:Fallback>
                <p:oleObj name="公式" r:id="rId2" imgW="123721" imgH="200070" progId="Equation.3">
                  <p:embed/>
                  <p:pic>
                    <p:nvPicPr>
                      <p:cNvPr id="0" name="Object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75" y="57467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3" name="Object 9"/>
          <p:cNvGraphicFramePr>
            <a:graphicFrameLocks/>
          </p:cNvGraphicFramePr>
          <p:nvPr/>
        </p:nvGraphicFramePr>
        <p:xfrm>
          <a:off x="7583488" y="1543050"/>
          <a:ext cx="280987" cy="366713"/>
        </p:xfrm>
        <a:graphic>
          <a:graphicData uri="http://schemas.openxmlformats.org/presentationml/2006/ole">
            <mc:AlternateContent xmlns:mc="http://schemas.openxmlformats.org/markup-compatibility/2006">
              <mc:Choice xmlns:v="urn:schemas-microsoft-com:vml" Requires="v">
                <p:oleObj name="公式" r:id="rId4" imgW="171534" imgH="276210" progId="Equation.3">
                  <p:embed/>
                </p:oleObj>
              </mc:Choice>
              <mc:Fallback>
                <p:oleObj name="公式" r:id="rId4" imgW="171534" imgH="276210"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3488" y="154305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4" name="Object 10"/>
          <p:cNvGraphicFramePr>
            <a:graphicFrameLocks/>
          </p:cNvGraphicFramePr>
          <p:nvPr/>
        </p:nvGraphicFramePr>
        <p:xfrm>
          <a:off x="5911850" y="541338"/>
          <a:ext cx="392113" cy="392112"/>
        </p:xfrm>
        <a:graphic>
          <a:graphicData uri="http://schemas.openxmlformats.org/presentationml/2006/ole">
            <mc:AlternateContent xmlns:mc="http://schemas.openxmlformats.org/markup-compatibility/2006">
              <mc:Choice xmlns:v="urn:schemas-microsoft-com:vml" Requires="v">
                <p:oleObj name="公式" r:id="rId6" imgW="285801" imgH="285660" progId="Equation.3">
                  <p:embed/>
                </p:oleObj>
              </mc:Choice>
              <mc:Fallback>
                <p:oleObj name="公式" r:id="rId6" imgW="285801" imgH="285660" progId="Equation.3">
                  <p:embed/>
                  <p:pic>
                    <p:nvPicPr>
                      <p:cNvPr id="0" name="Object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1850" y="541338"/>
                        <a:ext cx="3921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75" name="Line 11"/>
          <p:cNvSpPr>
            <a:spLocks noChangeShapeType="1"/>
          </p:cNvSpPr>
          <p:nvPr/>
        </p:nvSpPr>
        <p:spPr bwMode="auto">
          <a:xfrm>
            <a:off x="5715000" y="2171700"/>
            <a:ext cx="2438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6" name="AutoShape 12"/>
          <p:cNvSpPr>
            <a:spLocks noChangeArrowheads="1"/>
          </p:cNvSpPr>
          <p:nvPr/>
        </p:nvSpPr>
        <p:spPr bwMode="auto">
          <a:xfrm>
            <a:off x="6934200" y="2055813"/>
            <a:ext cx="684213" cy="249237"/>
          </a:xfrm>
          <a:prstGeom prst="rightArrow">
            <a:avLst>
              <a:gd name="adj1" fmla="val 50000"/>
              <a:gd name="adj2" fmla="val 68631"/>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77" name="Line 13"/>
          <p:cNvSpPr>
            <a:spLocks noChangeShapeType="1"/>
          </p:cNvSpPr>
          <p:nvPr/>
        </p:nvSpPr>
        <p:spPr bwMode="auto">
          <a:xfrm flipV="1">
            <a:off x="7239000" y="1504950"/>
            <a:ext cx="0" cy="6096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3678" name="Object 14"/>
          <p:cNvGraphicFramePr>
            <a:graphicFrameLocks/>
          </p:cNvGraphicFramePr>
          <p:nvPr/>
        </p:nvGraphicFramePr>
        <p:xfrm>
          <a:off x="6823075" y="1717675"/>
          <a:ext cx="230188" cy="306388"/>
        </p:xfrm>
        <a:graphic>
          <a:graphicData uri="http://schemas.openxmlformats.org/presentationml/2006/ole">
            <mc:AlternateContent xmlns:mc="http://schemas.openxmlformats.org/markup-compatibility/2006">
              <mc:Choice xmlns:v="urn:schemas-microsoft-com:vml" Requires="v">
                <p:oleObj name="公式" r:id="rId8" imgW="123721" imgH="200070" progId="Equation.3">
                  <p:embed/>
                </p:oleObj>
              </mc:Choice>
              <mc:Fallback>
                <p:oleObj name="公式" r:id="rId8" imgW="123721" imgH="200070" progId="Equation.3">
                  <p:embed/>
                  <p:pic>
                    <p:nvPicPr>
                      <p:cNvPr id="0" name="Object 1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3075" y="171767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9" name="Object 15"/>
          <p:cNvGraphicFramePr>
            <a:graphicFrameLocks/>
          </p:cNvGraphicFramePr>
          <p:nvPr/>
        </p:nvGraphicFramePr>
        <p:xfrm>
          <a:off x="7526338" y="457200"/>
          <a:ext cx="280987" cy="366713"/>
        </p:xfrm>
        <a:graphic>
          <a:graphicData uri="http://schemas.openxmlformats.org/presentationml/2006/ole">
            <mc:AlternateContent xmlns:mc="http://schemas.openxmlformats.org/markup-compatibility/2006">
              <mc:Choice xmlns:v="urn:schemas-microsoft-com:vml" Requires="v">
                <p:oleObj name="公式" r:id="rId10" imgW="171534" imgH="276210" progId="Equation.3">
                  <p:embed/>
                </p:oleObj>
              </mc:Choice>
              <mc:Fallback>
                <p:oleObj name="公式" r:id="rId10" imgW="171534" imgH="276210" progId="Equation.3">
                  <p:embed/>
                  <p:pic>
                    <p:nvPicPr>
                      <p:cNvPr id="0" name="Object 1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6338" y="45720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80" name="Text Box 16"/>
          <p:cNvSpPr txBox="1">
            <a:spLocks noChangeArrowheads="1"/>
          </p:cNvSpPr>
          <p:nvPr/>
        </p:nvSpPr>
        <p:spPr bwMode="auto">
          <a:xfrm>
            <a:off x="730250" y="3187700"/>
            <a:ext cx="7496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对于运动导线回路，电动势存在于整个回路</a:t>
            </a:r>
          </a:p>
        </p:txBody>
      </p:sp>
      <p:graphicFrame>
        <p:nvGraphicFramePr>
          <p:cNvPr id="113681" name="Object 17"/>
          <p:cNvGraphicFramePr>
            <a:graphicFrameLocks noChangeAspect="1"/>
          </p:cNvGraphicFramePr>
          <p:nvPr/>
        </p:nvGraphicFramePr>
        <p:xfrm>
          <a:off x="1192213" y="1919288"/>
          <a:ext cx="838200" cy="431800"/>
        </p:xfrm>
        <a:graphic>
          <a:graphicData uri="http://schemas.openxmlformats.org/presentationml/2006/ole">
            <mc:AlternateContent xmlns:mc="http://schemas.openxmlformats.org/markup-compatibility/2006">
              <mc:Choice xmlns:v="urn:schemas-microsoft-com:vml" Requires="v">
                <p:oleObj name="公式" r:id="rId12" imgW="733411" imgH="323730" progId="Equation.3">
                  <p:embed/>
                </p:oleObj>
              </mc:Choice>
              <mc:Fallback>
                <p:oleObj name="公式" r:id="rId12" imgW="733411" imgH="32373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92213" y="1919288"/>
                        <a:ext cx="8382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2" name="Object 18"/>
          <p:cNvGraphicFramePr>
            <a:graphicFrameLocks noChangeAspect="1"/>
          </p:cNvGraphicFramePr>
          <p:nvPr/>
        </p:nvGraphicFramePr>
        <p:xfrm>
          <a:off x="2527300" y="1476375"/>
          <a:ext cx="1308100" cy="381000"/>
        </p:xfrm>
        <a:graphic>
          <a:graphicData uri="http://schemas.openxmlformats.org/presentationml/2006/ole">
            <mc:AlternateContent xmlns:mc="http://schemas.openxmlformats.org/markup-compatibility/2006">
              <mc:Choice xmlns:v="urn:schemas-microsoft-com:vml" Requires="v">
                <p:oleObj name="公式" r:id="rId14" imgW="1200201" imgH="276210" progId="Equation.3">
                  <p:embed/>
                </p:oleObj>
              </mc:Choice>
              <mc:Fallback>
                <p:oleObj name="公式" r:id="rId14" imgW="1200201" imgH="276210" progId="Equation.3">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27300" y="1476375"/>
                        <a:ext cx="1308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3" name="Object 19"/>
          <p:cNvGraphicFramePr>
            <a:graphicFrameLocks noChangeAspect="1"/>
          </p:cNvGraphicFramePr>
          <p:nvPr/>
        </p:nvGraphicFramePr>
        <p:xfrm>
          <a:off x="2490788" y="2379663"/>
          <a:ext cx="1308100" cy="381000"/>
        </p:xfrm>
        <a:graphic>
          <a:graphicData uri="http://schemas.openxmlformats.org/presentationml/2006/ole">
            <mc:AlternateContent xmlns:mc="http://schemas.openxmlformats.org/markup-compatibility/2006">
              <mc:Choice xmlns:v="urn:schemas-microsoft-com:vml" Requires="v">
                <p:oleObj name="公式" r:id="rId16" imgW="1200201" imgH="276210" progId="Equation.3">
                  <p:embed/>
                </p:oleObj>
              </mc:Choice>
              <mc:Fallback>
                <p:oleObj name="公式" r:id="rId16" imgW="1200201" imgH="276210" progId="Equation.3">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90788" y="2379663"/>
                        <a:ext cx="1308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4" name="Object 20"/>
          <p:cNvGraphicFramePr>
            <a:graphicFrameLocks noChangeAspect="1"/>
          </p:cNvGraphicFramePr>
          <p:nvPr/>
        </p:nvGraphicFramePr>
        <p:xfrm>
          <a:off x="4200525" y="2363788"/>
          <a:ext cx="2095500" cy="469900"/>
        </p:xfrm>
        <a:graphic>
          <a:graphicData uri="http://schemas.openxmlformats.org/presentationml/2006/ole">
            <mc:AlternateContent xmlns:mc="http://schemas.openxmlformats.org/markup-compatibility/2006">
              <mc:Choice xmlns:v="urn:schemas-microsoft-com:vml" Requires="v">
                <p:oleObj name="公式" r:id="rId18" imgW="1990610" imgH="362070" progId="Equation.3">
                  <p:embed/>
                </p:oleObj>
              </mc:Choice>
              <mc:Fallback>
                <p:oleObj name="公式" r:id="rId18" imgW="1990610" imgH="362070" progId="Equation.3">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00525" y="2363788"/>
                        <a:ext cx="2095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5" name="Object 21"/>
          <p:cNvGraphicFramePr>
            <a:graphicFrameLocks noChangeAspect="1"/>
          </p:cNvGraphicFramePr>
          <p:nvPr/>
        </p:nvGraphicFramePr>
        <p:xfrm>
          <a:off x="1431925" y="3852863"/>
          <a:ext cx="2374900" cy="584200"/>
        </p:xfrm>
        <a:graphic>
          <a:graphicData uri="http://schemas.openxmlformats.org/presentationml/2006/ole">
            <mc:AlternateContent xmlns:mc="http://schemas.openxmlformats.org/markup-compatibility/2006">
              <mc:Choice xmlns:v="urn:schemas-microsoft-com:vml" Requires="v">
                <p:oleObj name="公式" r:id="rId20" imgW="2266956" imgH="476280" progId="Equation.3">
                  <p:embed/>
                </p:oleObj>
              </mc:Choice>
              <mc:Fallback>
                <p:oleObj name="公式" r:id="rId20" imgW="2266956" imgH="476280" progId="Equation.3">
                  <p:embed/>
                  <p:pic>
                    <p:nvPicPr>
                      <p:cNvPr id="0" name="Object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31925" y="3852863"/>
                        <a:ext cx="23749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6" name="Object 22"/>
          <p:cNvGraphicFramePr>
            <a:graphicFrameLocks noChangeAspect="1"/>
          </p:cNvGraphicFramePr>
          <p:nvPr/>
        </p:nvGraphicFramePr>
        <p:xfrm>
          <a:off x="3857625" y="3852863"/>
          <a:ext cx="2235200" cy="584200"/>
        </p:xfrm>
        <a:graphic>
          <a:graphicData uri="http://schemas.openxmlformats.org/presentationml/2006/ole">
            <mc:AlternateContent xmlns:mc="http://schemas.openxmlformats.org/markup-compatibility/2006">
              <mc:Choice xmlns:v="urn:schemas-microsoft-com:vml" Requires="v">
                <p:oleObj name="公式" r:id="rId22" imgW="2143235" imgH="476280" progId="Equation.3">
                  <p:embed/>
                </p:oleObj>
              </mc:Choice>
              <mc:Fallback>
                <p:oleObj name="公式" r:id="rId22" imgW="2143235" imgH="476280" progId="Equation.3">
                  <p:embed/>
                  <p:pic>
                    <p:nvPicPr>
                      <p:cNvPr id="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57625" y="3852863"/>
                        <a:ext cx="2235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7" name="Object 23"/>
          <p:cNvGraphicFramePr>
            <a:graphicFrameLocks noChangeAspect="1"/>
          </p:cNvGraphicFramePr>
          <p:nvPr/>
        </p:nvGraphicFramePr>
        <p:xfrm>
          <a:off x="1717675" y="4789488"/>
          <a:ext cx="3098800" cy="584200"/>
        </p:xfrm>
        <a:graphic>
          <a:graphicData uri="http://schemas.openxmlformats.org/presentationml/2006/ole">
            <mc:AlternateContent xmlns:mc="http://schemas.openxmlformats.org/markup-compatibility/2006">
              <mc:Choice xmlns:v="urn:schemas-microsoft-com:vml" Requires="v">
                <p:oleObj name="公式" r:id="rId24" imgW="2990912" imgH="476280" progId="Equation.3">
                  <p:embed/>
                </p:oleObj>
              </mc:Choice>
              <mc:Fallback>
                <p:oleObj name="公式" r:id="rId24" imgW="2990912" imgH="476280" progId="Equation.3">
                  <p:embed/>
                  <p:pic>
                    <p:nvPicPr>
                      <p:cNvPr id="0" name="Object 2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17675" y="4789488"/>
                        <a:ext cx="30988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8" name="Object 24"/>
          <p:cNvGraphicFramePr>
            <a:graphicFrameLocks noChangeAspect="1"/>
          </p:cNvGraphicFramePr>
          <p:nvPr/>
        </p:nvGraphicFramePr>
        <p:xfrm>
          <a:off x="1701800" y="5653088"/>
          <a:ext cx="2019300" cy="584200"/>
        </p:xfrm>
        <a:graphic>
          <a:graphicData uri="http://schemas.openxmlformats.org/presentationml/2006/ole">
            <mc:AlternateContent xmlns:mc="http://schemas.openxmlformats.org/markup-compatibility/2006">
              <mc:Choice xmlns:v="urn:schemas-microsoft-com:vml" Requires="v">
                <p:oleObj name="公式" r:id="rId26" imgW="1914432" imgH="476280" progId="Equation.3">
                  <p:embed/>
                </p:oleObj>
              </mc:Choice>
              <mc:Fallback>
                <p:oleObj name="公式" r:id="rId26" imgW="1914432" imgH="476280" progId="Equation.3">
                  <p:embed/>
                  <p:pic>
                    <p:nvPicPr>
                      <p:cNvPr id="0" name="Object 2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01800" y="5653088"/>
                        <a:ext cx="20193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9" name="Object 25"/>
          <p:cNvGraphicFramePr>
            <a:graphicFrameLocks noChangeAspect="1"/>
          </p:cNvGraphicFramePr>
          <p:nvPr/>
        </p:nvGraphicFramePr>
        <p:xfrm>
          <a:off x="3763963" y="5703888"/>
          <a:ext cx="1562100" cy="317500"/>
        </p:xfrm>
        <a:graphic>
          <a:graphicData uri="http://schemas.openxmlformats.org/presentationml/2006/ole">
            <mc:AlternateContent xmlns:mc="http://schemas.openxmlformats.org/markup-compatibility/2006">
              <mc:Choice xmlns:v="urn:schemas-microsoft-com:vml" Requires="v">
                <p:oleObj name="公式" r:id="rId28" imgW="1457367" imgH="209520" progId="Equation.3">
                  <p:embed/>
                </p:oleObj>
              </mc:Choice>
              <mc:Fallback>
                <p:oleObj name="公式" r:id="rId28" imgW="1457367" imgH="209520" progId="Equation.3">
                  <p:embed/>
                  <p:pic>
                    <p:nvPicPr>
                      <p:cNvPr id="0" name="Object 2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63963" y="5703888"/>
                        <a:ext cx="15621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90" name="Object 26"/>
          <p:cNvGraphicFramePr>
            <a:graphicFrameLocks/>
          </p:cNvGraphicFramePr>
          <p:nvPr/>
        </p:nvGraphicFramePr>
        <p:xfrm>
          <a:off x="6988175" y="2292350"/>
          <a:ext cx="392113" cy="392113"/>
        </p:xfrm>
        <a:graphic>
          <a:graphicData uri="http://schemas.openxmlformats.org/presentationml/2006/ole">
            <mc:AlternateContent xmlns:mc="http://schemas.openxmlformats.org/markup-compatibility/2006">
              <mc:Choice xmlns:v="urn:schemas-microsoft-com:vml" Requires="v">
                <p:oleObj name="公式" r:id="rId30" imgW="285801" imgH="285660" progId="Equation.3">
                  <p:embed/>
                </p:oleObj>
              </mc:Choice>
              <mc:Fallback>
                <p:oleObj name="公式" r:id="rId30" imgW="285801" imgH="285660" progId="Equation.3">
                  <p:embed/>
                  <p:pic>
                    <p:nvPicPr>
                      <p:cNvPr id="0" name="Object 26"/>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988175" y="229235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91" name="Text Box 27"/>
          <p:cNvSpPr txBox="1">
            <a:spLocks noChangeArrowheads="1"/>
          </p:cNvSpPr>
          <p:nvPr/>
        </p:nvSpPr>
        <p:spPr bwMode="auto">
          <a:xfrm>
            <a:off x="5283200" y="5605463"/>
            <a:ext cx="3492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chemeClr val="bg1"/>
                </a:solidFill>
                <a:latin typeface="Times New Roman" panose="02020603050405020304" pitchFamily="18" charset="0"/>
                <a:ea typeface="楷体_GB2312" pitchFamily="49" charset="-122"/>
              </a:rPr>
              <a:t>(</a:t>
            </a:r>
            <a:r>
              <a:rPr lang="zh-CN" altLang="en-US" sz="2400" b="1">
                <a:solidFill>
                  <a:schemeClr val="bg1"/>
                </a:solidFill>
                <a:latin typeface="Times New Roman" panose="02020603050405020304" pitchFamily="18" charset="0"/>
                <a:ea typeface="楷体_GB2312" pitchFamily="49" charset="-122"/>
              </a:rPr>
              <a:t>法拉第电磁感应定律</a:t>
            </a:r>
            <a:r>
              <a:rPr lang="en-US" altLang="zh-CN" sz="2400" b="1">
                <a:solidFill>
                  <a:schemeClr val="bg1"/>
                </a:solidFill>
                <a:latin typeface="Times New Roman" panose="02020603050405020304" pitchFamily="18" charset="0"/>
                <a:ea typeface="楷体_GB2312" pitchFamily="49" charset="-122"/>
              </a:rPr>
              <a:t>)</a:t>
            </a:r>
          </a:p>
        </p:txBody>
      </p:sp>
      <p:sp>
        <p:nvSpPr>
          <p:cNvPr id="113692" name="AutoShape 28"/>
          <p:cNvSpPr>
            <a:spLocks noChangeArrowheads="1"/>
          </p:cNvSpPr>
          <p:nvPr/>
        </p:nvSpPr>
        <p:spPr bwMode="auto">
          <a:xfrm>
            <a:off x="395288" y="3476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13692"/>
                                        </p:tgtEl>
                                        <p:attrNameLst>
                                          <p:attrName>style.visibility</p:attrName>
                                        </p:attrNameLst>
                                      </p:cBhvr>
                                      <p:to>
                                        <p:strVal val="visible"/>
                                      </p:to>
                                    </p:set>
                                    <p:anim calcmode="lin" valueType="num">
                                      <p:cBhvr>
                                        <p:cTn id="7" dur="1000" fill="hold"/>
                                        <p:tgtEl>
                                          <p:spTgt spid="113692"/>
                                        </p:tgtEl>
                                        <p:attrNameLst>
                                          <p:attrName>ppt_w</p:attrName>
                                        </p:attrNameLst>
                                      </p:cBhvr>
                                      <p:tavLst>
                                        <p:tav tm="0">
                                          <p:val>
                                            <p:strVal val="#ppt_w+.3"/>
                                          </p:val>
                                        </p:tav>
                                        <p:tav tm="100000">
                                          <p:val>
                                            <p:strVal val="#ppt_w"/>
                                          </p:val>
                                        </p:tav>
                                      </p:tavLst>
                                    </p:anim>
                                    <p:anim calcmode="lin" valueType="num">
                                      <p:cBhvr>
                                        <p:cTn id="8" dur="1000" fill="hold"/>
                                        <p:tgtEl>
                                          <p:spTgt spid="113692"/>
                                        </p:tgtEl>
                                        <p:attrNameLst>
                                          <p:attrName>ppt_h</p:attrName>
                                        </p:attrNameLst>
                                      </p:cBhvr>
                                      <p:tavLst>
                                        <p:tav tm="0">
                                          <p:val>
                                            <p:strVal val="#ppt_h"/>
                                          </p:val>
                                        </p:tav>
                                        <p:tav tm="100000">
                                          <p:val>
                                            <p:strVal val="#ppt_h"/>
                                          </p:val>
                                        </p:tav>
                                      </p:tavLst>
                                    </p:anim>
                                    <p:animEffect transition="in" filter="fade">
                                      <p:cBhvr>
                                        <p:cTn id="9" dur="1000"/>
                                        <p:tgtEl>
                                          <p:spTgt spid="11369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3666"/>
                                        </p:tgtEl>
                                        <p:attrNameLst>
                                          <p:attrName>style.visibility</p:attrName>
                                        </p:attrNameLst>
                                      </p:cBhvr>
                                      <p:to>
                                        <p:strVal val="visible"/>
                                      </p:to>
                                    </p:set>
                                    <p:animEffect transition="in" filter="wipe(left)">
                                      <p:cBhvr>
                                        <p:cTn id="14" dur="500"/>
                                        <p:tgtEl>
                                          <p:spTgt spid="11366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3667"/>
                                        </p:tgtEl>
                                        <p:attrNameLst>
                                          <p:attrName>style.visibility</p:attrName>
                                        </p:attrNameLst>
                                      </p:cBhvr>
                                      <p:to>
                                        <p:strVal val="visible"/>
                                      </p:to>
                                    </p:set>
                                    <p:animEffect transition="in" filter="wipe(left)">
                                      <p:cBhvr>
                                        <p:cTn id="19" dur="500"/>
                                        <p:tgtEl>
                                          <p:spTgt spid="11366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nodeType="clickEffect">
                                  <p:stCondLst>
                                    <p:cond delay="0"/>
                                  </p:stCondLst>
                                  <p:childTnLst>
                                    <p:set>
                                      <p:cBhvr>
                                        <p:cTn id="23" dur="1" fill="hold">
                                          <p:stCondLst>
                                            <p:cond delay="0"/>
                                          </p:stCondLst>
                                        </p:cTn>
                                        <p:tgtEl>
                                          <p:spTgt spid="113669"/>
                                        </p:tgtEl>
                                        <p:attrNameLst>
                                          <p:attrName>style.visibility</p:attrName>
                                        </p:attrNameLst>
                                      </p:cBhvr>
                                      <p:to>
                                        <p:strVal val="visible"/>
                                      </p:to>
                                    </p:set>
                                    <p:animEffect transition="in" filter="slide(fromLeft)">
                                      <p:cBhvr>
                                        <p:cTn id="24" dur="500"/>
                                        <p:tgtEl>
                                          <p:spTgt spid="113669"/>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11367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3670"/>
                                        </p:tgtEl>
                                        <p:attrNameLst>
                                          <p:attrName>style.visibility</p:attrName>
                                        </p:attrNameLst>
                                      </p:cBhvr>
                                      <p:to>
                                        <p:strVal val="visible"/>
                                      </p:to>
                                    </p:set>
                                    <p:animEffect transition="in" filter="slide(fromBottom)">
                                      <p:cBhvr>
                                        <p:cTn id="32" dur="500"/>
                                        <p:tgtEl>
                                          <p:spTgt spid="113670"/>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11367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13671"/>
                                        </p:tgtEl>
                                        <p:attrNameLst>
                                          <p:attrName>style.visibility</p:attrName>
                                        </p:attrNameLst>
                                      </p:cBhvr>
                                      <p:to>
                                        <p:strVal val="visible"/>
                                      </p:to>
                                    </p:set>
                                    <p:animEffect transition="in" filter="slide(fromLeft)">
                                      <p:cBhvr>
                                        <p:cTn id="40" dur="500"/>
                                        <p:tgtEl>
                                          <p:spTgt spid="113671"/>
                                        </p:tgtEl>
                                      </p:cBhvr>
                                    </p:animEffect>
                                  </p:childTnLst>
                                </p:cTn>
                              </p:par>
                            </p:childTnLst>
                          </p:cTn>
                        </p:par>
                        <p:par>
                          <p:cTn id="41" fill="hold" nodeType="afterGroup">
                            <p:stCondLst>
                              <p:cond delay="500"/>
                            </p:stCondLst>
                            <p:childTnLst>
                              <p:par>
                                <p:cTn id="42" presetID="1" presetClass="entr" presetSubtype="0" fill="hold" nodeType="afterEffect">
                                  <p:stCondLst>
                                    <p:cond delay="0"/>
                                  </p:stCondLst>
                                  <p:childTnLst>
                                    <p:set>
                                      <p:cBhvr>
                                        <p:cTn id="43" dur="1" fill="hold">
                                          <p:stCondLst>
                                            <p:cond delay="499"/>
                                          </p:stCondLst>
                                        </p:cTn>
                                        <p:tgtEl>
                                          <p:spTgt spid="11367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13682"/>
                                        </p:tgtEl>
                                        <p:attrNameLst>
                                          <p:attrName>style.visibility</p:attrName>
                                        </p:attrNameLst>
                                      </p:cBhvr>
                                      <p:to>
                                        <p:strVal val="visible"/>
                                      </p:to>
                                    </p:set>
                                    <p:animEffect transition="in" filter="wipe(left)">
                                      <p:cBhvr>
                                        <p:cTn id="48" dur="500"/>
                                        <p:tgtEl>
                                          <p:spTgt spid="11368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8" fill="hold" nodeType="clickEffect">
                                  <p:stCondLst>
                                    <p:cond delay="0"/>
                                  </p:stCondLst>
                                  <p:childTnLst>
                                    <p:set>
                                      <p:cBhvr>
                                        <p:cTn id="52" dur="1" fill="hold">
                                          <p:stCondLst>
                                            <p:cond delay="0"/>
                                          </p:stCondLst>
                                        </p:cTn>
                                        <p:tgtEl>
                                          <p:spTgt spid="113675"/>
                                        </p:tgtEl>
                                        <p:attrNameLst>
                                          <p:attrName>style.visibility</p:attrName>
                                        </p:attrNameLst>
                                      </p:cBhvr>
                                      <p:to>
                                        <p:strVal val="visible"/>
                                      </p:to>
                                    </p:set>
                                    <p:animEffect transition="in" filter="slide(fromLeft)">
                                      <p:cBhvr>
                                        <p:cTn id="53" dur="500"/>
                                        <p:tgtEl>
                                          <p:spTgt spid="113675"/>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11367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113676"/>
                                        </p:tgtEl>
                                        <p:attrNameLst>
                                          <p:attrName>style.visibility</p:attrName>
                                        </p:attrNameLst>
                                      </p:cBhvr>
                                      <p:to>
                                        <p:strVal val="visible"/>
                                      </p:to>
                                    </p:set>
                                    <p:animEffect transition="in" filter="slide(fromLeft)">
                                      <p:cBhvr>
                                        <p:cTn id="61" dur="500"/>
                                        <p:tgtEl>
                                          <p:spTgt spid="113676"/>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1369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2" presetClass="entr" presetSubtype="4" fill="hold" nodeType="clickEffect">
                                  <p:stCondLst>
                                    <p:cond delay="0"/>
                                  </p:stCondLst>
                                  <p:childTnLst>
                                    <p:set>
                                      <p:cBhvr>
                                        <p:cTn id="68" dur="1" fill="hold">
                                          <p:stCondLst>
                                            <p:cond delay="0"/>
                                          </p:stCondLst>
                                        </p:cTn>
                                        <p:tgtEl>
                                          <p:spTgt spid="113677"/>
                                        </p:tgtEl>
                                        <p:attrNameLst>
                                          <p:attrName>style.visibility</p:attrName>
                                        </p:attrNameLst>
                                      </p:cBhvr>
                                      <p:to>
                                        <p:strVal val="visible"/>
                                      </p:to>
                                    </p:set>
                                    <p:animEffect transition="in" filter="slide(fromBottom)">
                                      <p:cBhvr>
                                        <p:cTn id="69" dur="500"/>
                                        <p:tgtEl>
                                          <p:spTgt spid="113677"/>
                                        </p:tgtEl>
                                      </p:cBhvr>
                                    </p:animEffect>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11367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3683"/>
                                        </p:tgtEl>
                                        <p:attrNameLst>
                                          <p:attrName>style.visibility</p:attrName>
                                        </p:attrNameLst>
                                      </p:cBhvr>
                                      <p:to>
                                        <p:strVal val="visible"/>
                                      </p:to>
                                    </p:set>
                                    <p:animEffect transition="in" filter="wipe(left)">
                                      <p:cBhvr>
                                        <p:cTn id="77" dur="500"/>
                                        <p:tgtEl>
                                          <p:spTgt spid="11368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13684"/>
                                        </p:tgtEl>
                                        <p:attrNameLst>
                                          <p:attrName>style.visibility</p:attrName>
                                        </p:attrNameLst>
                                      </p:cBhvr>
                                      <p:to>
                                        <p:strVal val="visible"/>
                                      </p:to>
                                    </p:set>
                                    <p:animEffect transition="in" filter="wipe(left)">
                                      <p:cBhvr>
                                        <p:cTn id="82" dur="500"/>
                                        <p:tgtEl>
                                          <p:spTgt spid="11368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6" presetClass="entr" presetSubtype="42" fill="hold" grpId="0" nodeType="clickEffect">
                                  <p:stCondLst>
                                    <p:cond delay="0"/>
                                  </p:stCondLst>
                                  <p:childTnLst>
                                    <p:set>
                                      <p:cBhvr>
                                        <p:cTn id="86" dur="1" fill="hold">
                                          <p:stCondLst>
                                            <p:cond delay="0"/>
                                          </p:stCondLst>
                                        </p:cTn>
                                        <p:tgtEl>
                                          <p:spTgt spid="113668"/>
                                        </p:tgtEl>
                                        <p:attrNameLst>
                                          <p:attrName>style.visibility</p:attrName>
                                        </p:attrNameLst>
                                      </p:cBhvr>
                                      <p:to>
                                        <p:strVal val="visible"/>
                                      </p:to>
                                    </p:set>
                                    <p:animEffect transition="in" filter="barn(outHorizontal)">
                                      <p:cBhvr>
                                        <p:cTn id="87" dur="500"/>
                                        <p:tgtEl>
                                          <p:spTgt spid="11366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113681"/>
                                        </p:tgtEl>
                                        <p:attrNameLst>
                                          <p:attrName>style.visibility</p:attrName>
                                        </p:attrNameLst>
                                      </p:cBhvr>
                                      <p:to>
                                        <p:strVal val="visible"/>
                                      </p:to>
                                    </p:set>
                                    <p:animEffect transition="in" filter="wipe(down)">
                                      <p:cBhvr>
                                        <p:cTn id="92" dur="500"/>
                                        <p:tgtEl>
                                          <p:spTgt spid="11368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13680"/>
                                        </p:tgtEl>
                                        <p:attrNameLst>
                                          <p:attrName>style.visibility</p:attrName>
                                        </p:attrNameLst>
                                      </p:cBhvr>
                                      <p:to>
                                        <p:strVal val="visible"/>
                                      </p:to>
                                    </p:set>
                                    <p:animEffect transition="in" filter="wipe(left)">
                                      <p:cBhvr>
                                        <p:cTn id="97" dur="500"/>
                                        <p:tgtEl>
                                          <p:spTgt spid="11368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3685"/>
                                        </p:tgtEl>
                                        <p:attrNameLst>
                                          <p:attrName>style.visibility</p:attrName>
                                        </p:attrNameLst>
                                      </p:cBhvr>
                                      <p:to>
                                        <p:strVal val="visible"/>
                                      </p:to>
                                    </p:set>
                                    <p:animEffect transition="in" filter="wipe(left)">
                                      <p:cBhvr>
                                        <p:cTn id="102" dur="500"/>
                                        <p:tgtEl>
                                          <p:spTgt spid="11368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3686"/>
                                        </p:tgtEl>
                                        <p:attrNameLst>
                                          <p:attrName>style.visibility</p:attrName>
                                        </p:attrNameLst>
                                      </p:cBhvr>
                                      <p:to>
                                        <p:strVal val="visible"/>
                                      </p:to>
                                    </p:set>
                                    <p:animEffect transition="in" filter="wipe(left)">
                                      <p:cBhvr>
                                        <p:cTn id="107" dur="500"/>
                                        <p:tgtEl>
                                          <p:spTgt spid="11368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113687"/>
                                        </p:tgtEl>
                                        <p:attrNameLst>
                                          <p:attrName>style.visibility</p:attrName>
                                        </p:attrNameLst>
                                      </p:cBhvr>
                                      <p:to>
                                        <p:strVal val="visible"/>
                                      </p:to>
                                    </p:set>
                                    <p:animEffect transition="in" filter="wipe(left)">
                                      <p:cBhvr>
                                        <p:cTn id="112" dur="500"/>
                                        <p:tgtEl>
                                          <p:spTgt spid="11368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13688"/>
                                        </p:tgtEl>
                                        <p:attrNameLst>
                                          <p:attrName>style.visibility</p:attrName>
                                        </p:attrNameLst>
                                      </p:cBhvr>
                                      <p:to>
                                        <p:strVal val="visible"/>
                                      </p:to>
                                    </p:set>
                                    <p:animEffect transition="in" filter="wipe(left)">
                                      <p:cBhvr>
                                        <p:cTn id="117" dur="500"/>
                                        <p:tgtEl>
                                          <p:spTgt spid="11368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13689"/>
                                        </p:tgtEl>
                                        <p:attrNameLst>
                                          <p:attrName>style.visibility</p:attrName>
                                        </p:attrNameLst>
                                      </p:cBhvr>
                                      <p:to>
                                        <p:strVal val="visible"/>
                                      </p:to>
                                    </p:set>
                                    <p:animEffect transition="in" filter="wipe(left)">
                                      <p:cBhvr>
                                        <p:cTn id="122" dur="500"/>
                                        <p:tgtEl>
                                          <p:spTgt spid="11368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13691"/>
                                        </p:tgtEl>
                                        <p:attrNameLst>
                                          <p:attrName>style.visibility</p:attrName>
                                        </p:attrNameLst>
                                      </p:cBhvr>
                                      <p:to>
                                        <p:strVal val="visible"/>
                                      </p:to>
                                    </p:set>
                                    <p:animEffect transition="in" filter="wipe(left)">
                                      <p:cBhvr>
                                        <p:cTn id="127" dur="500"/>
                                        <p:tgtEl>
                                          <p:spTgt spid="113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utoUpdateAnimBg="0"/>
      <p:bldP spid="113667" grpId="0" autoUpdateAnimBg="0"/>
      <p:bldP spid="113668" grpId="0" animBg="1"/>
      <p:bldP spid="113670" grpId="0" animBg="1"/>
      <p:bldP spid="113676" grpId="0" animBg="1"/>
      <p:bldP spid="113680" grpId="0" autoUpdateAnimBg="0"/>
      <p:bldP spid="113691" grpId="0"/>
      <p:bldP spid="1136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414338" y="382588"/>
            <a:ext cx="3411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感应电动势的功率</a:t>
            </a:r>
          </a:p>
        </p:txBody>
      </p:sp>
      <p:sp>
        <p:nvSpPr>
          <p:cNvPr id="114691" name="Text Box 3"/>
          <p:cNvSpPr txBox="1">
            <a:spLocks noChangeArrowheads="1"/>
          </p:cNvSpPr>
          <p:nvPr/>
        </p:nvSpPr>
        <p:spPr bwMode="auto">
          <a:xfrm>
            <a:off x="841375" y="923925"/>
            <a:ext cx="346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设电路中感应电流为</a:t>
            </a:r>
            <a:r>
              <a:rPr kumimoji="1" lang="en-US" altLang="zh-CN" sz="2400" b="1" i="1">
                <a:solidFill>
                  <a:schemeClr val="bg1"/>
                </a:solidFill>
                <a:latin typeface="楷体_GB2312" pitchFamily="49" charset="-122"/>
                <a:ea typeface="楷体_GB2312" pitchFamily="49" charset="-122"/>
              </a:rPr>
              <a:t>I</a:t>
            </a:r>
            <a:endParaRPr kumimoji="1" lang="en-US" altLang="zh-CN" sz="2400" b="1" i="1">
              <a:solidFill>
                <a:schemeClr val="hlink"/>
              </a:solidFill>
              <a:latin typeface="楷体_GB2312" pitchFamily="49" charset="-122"/>
              <a:ea typeface="楷体_GB2312" pitchFamily="49" charset="-122"/>
            </a:endParaRPr>
          </a:p>
        </p:txBody>
      </p:sp>
      <p:grpSp>
        <p:nvGrpSpPr>
          <p:cNvPr id="114692" name="Group 4"/>
          <p:cNvGrpSpPr>
            <a:grpSpLocks/>
          </p:cNvGrpSpPr>
          <p:nvPr/>
        </p:nvGrpSpPr>
        <p:grpSpPr bwMode="auto">
          <a:xfrm>
            <a:off x="5029200" y="400050"/>
            <a:ext cx="3429000" cy="1600200"/>
            <a:chOff x="1392" y="3408"/>
            <a:chExt cx="1680" cy="624"/>
          </a:xfrm>
        </p:grpSpPr>
        <p:sp>
          <p:nvSpPr>
            <p:cNvPr id="16448" name="Line 5"/>
            <p:cNvSpPr>
              <a:spLocks noChangeShapeType="1"/>
            </p:cNvSpPr>
            <p:nvPr/>
          </p:nvSpPr>
          <p:spPr bwMode="auto">
            <a:xfrm>
              <a:off x="1392" y="3408"/>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9" name="Line 6"/>
            <p:cNvSpPr>
              <a:spLocks noChangeShapeType="1"/>
            </p:cNvSpPr>
            <p:nvPr/>
          </p:nvSpPr>
          <p:spPr bwMode="auto">
            <a:xfrm>
              <a:off x="1392" y="4032"/>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50" name="Line 7"/>
            <p:cNvSpPr>
              <a:spLocks noChangeShapeType="1"/>
            </p:cNvSpPr>
            <p:nvPr/>
          </p:nvSpPr>
          <p:spPr bwMode="auto">
            <a:xfrm>
              <a:off x="1392" y="3408"/>
              <a:ext cx="0" cy="6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696" name="Rectangle 8"/>
          <p:cNvSpPr>
            <a:spLocks noChangeArrowheads="1"/>
          </p:cNvSpPr>
          <p:nvPr/>
        </p:nvSpPr>
        <p:spPr bwMode="auto">
          <a:xfrm>
            <a:off x="7086600" y="323850"/>
            <a:ext cx="152400" cy="17526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pSp>
        <p:nvGrpSpPr>
          <p:cNvPr id="114697" name="Group 9"/>
          <p:cNvGrpSpPr>
            <a:grpSpLocks/>
          </p:cNvGrpSpPr>
          <p:nvPr/>
        </p:nvGrpSpPr>
        <p:grpSpPr bwMode="auto">
          <a:xfrm>
            <a:off x="5638800" y="1238250"/>
            <a:ext cx="381000" cy="381000"/>
            <a:chOff x="1296" y="2016"/>
            <a:chExt cx="240" cy="240"/>
          </a:xfrm>
        </p:grpSpPr>
        <p:sp>
          <p:nvSpPr>
            <p:cNvPr id="16445" name="Line 10"/>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6" name="Line 11"/>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7" name="Oval 12"/>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14701" name="Object 13"/>
          <p:cNvGraphicFramePr>
            <a:graphicFrameLocks/>
          </p:cNvGraphicFramePr>
          <p:nvPr/>
        </p:nvGraphicFramePr>
        <p:xfrm>
          <a:off x="5659438" y="812800"/>
          <a:ext cx="280987" cy="366713"/>
        </p:xfrm>
        <a:graphic>
          <a:graphicData uri="http://schemas.openxmlformats.org/presentationml/2006/ole">
            <mc:AlternateContent xmlns:mc="http://schemas.openxmlformats.org/markup-compatibility/2006">
              <mc:Choice xmlns:v="urn:schemas-microsoft-com:vml" Requires="v">
                <p:oleObj name="公式" r:id="rId2" imgW="171534" imgH="276210" progId="Equation.3">
                  <p:embed/>
                </p:oleObj>
              </mc:Choice>
              <mc:Fallback>
                <p:oleObj name="公式" r:id="rId2" imgW="171534" imgH="276210" progId="Equation.3">
                  <p:embed/>
                  <p:pic>
                    <p:nvPicPr>
                      <p:cNvPr id="0" name="Object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438" y="81280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2" name="Object 14"/>
          <p:cNvGraphicFramePr>
            <a:graphicFrameLocks/>
          </p:cNvGraphicFramePr>
          <p:nvPr/>
        </p:nvGraphicFramePr>
        <p:xfrm>
          <a:off x="8118475" y="1089025"/>
          <a:ext cx="230188" cy="306388"/>
        </p:xfrm>
        <a:graphic>
          <a:graphicData uri="http://schemas.openxmlformats.org/presentationml/2006/ole">
            <mc:AlternateContent xmlns:mc="http://schemas.openxmlformats.org/markup-compatibility/2006">
              <mc:Choice xmlns:v="urn:schemas-microsoft-com:vml" Requires="v">
                <p:oleObj name="公式" r:id="rId4" imgW="123721" imgH="200070" progId="Equation.3">
                  <p:embed/>
                </p:oleObj>
              </mc:Choice>
              <mc:Fallback>
                <p:oleObj name="公式" r:id="rId4" imgW="123721" imgH="200070" progId="Equation.3">
                  <p:embed/>
                  <p:pic>
                    <p:nvPicPr>
                      <p:cNvPr id="0" name="Object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8475" y="108902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03" name="Line 15"/>
          <p:cNvSpPr>
            <a:spLocks noChangeShapeType="1"/>
          </p:cNvSpPr>
          <p:nvPr/>
        </p:nvSpPr>
        <p:spPr bwMode="auto">
          <a:xfrm>
            <a:off x="7696200" y="1466850"/>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04" name="Object 16"/>
          <p:cNvGraphicFramePr>
            <a:graphicFrameLocks/>
          </p:cNvGraphicFramePr>
          <p:nvPr/>
        </p:nvGraphicFramePr>
        <p:xfrm>
          <a:off x="6765925" y="427038"/>
          <a:ext cx="230188" cy="230187"/>
        </p:xfrm>
        <a:graphic>
          <a:graphicData uri="http://schemas.openxmlformats.org/presentationml/2006/ole">
            <mc:AlternateContent xmlns:mc="http://schemas.openxmlformats.org/markup-compatibility/2006">
              <mc:Choice xmlns:v="urn:schemas-microsoft-com:vml" Requires="v">
                <p:oleObj name="公式" r:id="rId6" imgW="123721" imgH="123930" progId="Equation.3">
                  <p:embed/>
                </p:oleObj>
              </mc:Choice>
              <mc:Fallback>
                <p:oleObj name="公式" r:id="rId6" imgW="123721" imgH="123930" progId="Equation.3">
                  <p:embed/>
                  <p:pic>
                    <p:nvPicPr>
                      <p:cNvPr id="0" name="Object 1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925" y="427038"/>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5" name="Object 17"/>
          <p:cNvGraphicFramePr>
            <a:graphicFrameLocks/>
          </p:cNvGraphicFramePr>
          <p:nvPr/>
        </p:nvGraphicFramePr>
        <p:xfrm>
          <a:off x="6807200" y="1543050"/>
          <a:ext cx="201613" cy="315913"/>
        </p:xfrm>
        <a:graphic>
          <a:graphicData uri="http://schemas.openxmlformats.org/presentationml/2006/ole">
            <mc:AlternateContent xmlns:mc="http://schemas.openxmlformats.org/markup-compatibility/2006">
              <mc:Choice xmlns:v="urn:schemas-microsoft-com:vml" Requires="v">
                <p:oleObj name="公式" r:id="rId8" imgW="95357" imgH="209520" progId="Equation.3">
                  <p:embed/>
                </p:oleObj>
              </mc:Choice>
              <mc:Fallback>
                <p:oleObj name="公式" r:id="rId8" imgW="95357" imgH="209520" progId="Equation.3">
                  <p:embed/>
                  <p:pic>
                    <p:nvPicPr>
                      <p:cNvPr id="0" name="Object 1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7200" y="1543050"/>
                        <a:ext cx="2016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4706" name="Group 18"/>
          <p:cNvGrpSpPr>
            <a:grpSpLocks/>
          </p:cNvGrpSpPr>
          <p:nvPr/>
        </p:nvGrpSpPr>
        <p:grpSpPr bwMode="auto">
          <a:xfrm>
            <a:off x="5181600" y="552450"/>
            <a:ext cx="381000" cy="762000"/>
            <a:chOff x="3264" y="288"/>
            <a:chExt cx="240" cy="480"/>
          </a:xfrm>
        </p:grpSpPr>
        <p:sp>
          <p:nvSpPr>
            <p:cNvPr id="16443" name="Line 19"/>
            <p:cNvSpPr>
              <a:spLocks noChangeShapeType="1"/>
            </p:cNvSpPr>
            <p:nvPr/>
          </p:nvSpPr>
          <p:spPr bwMode="auto">
            <a:xfrm>
              <a:off x="3264" y="288"/>
              <a:ext cx="0" cy="48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4" name="Line 20"/>
            <p:cNvSpPr>
              <a:spLocks noChangeShapeType="1"/>
            </p:cNvSpPr>
            <p:nvPr/>
          </p:nvSpPr>
          <p:spPr bwMode="auto">
            <a:xfrm>
              <a:off x="3264" y="288"/>
              <a:ext cx="240"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09" name="Line 21"/>
          <p:cNvSpPr>
            <a:spLocks noChangeShapeType="1"/>
          </p:cNvSpPr>
          <p:nvPr/>
        </p:nvSpPr>
        <p:spPr bwMode="auto">
          <a:xfrm flipH="1">
            <a:off x="6400800" y="123825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Text Box 22"/>
          <p:cNvSpPr txBox="1">
            <a:spLocks noChangeArrowheads="1"/>
          </p:cNvSpPr>
          <p:nvPr/>
        </p:nvSpPr>
        <p:spPr bwMode="auto">
          <a:xfrm>
            <a:off x="814388" y="19431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导线受安培力</a:t>
            </a:r>
          </a:p>
        </p:txBody>
      </p:sp>
      <p:sp>
        <p:nvSpPr>
          <p:cNvPr id="114711" name="Line 23"/>
          <p:cNvSpPr>
            <a:spLocks noChangeShapeType="1"/>
          </p:cNvSpPr>
          <p:nvPr/>
        </p:nvSpPr>
        <p:spPr bwMode="auto">
          <a:xfrm>
            <a:off x="7239000" y="123825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2" name="Text Box 24"/>
          <p:cNvSpPr txBox="1">
            <a:spLocks noChangeArrowheads="1"/>
          </p:cNvSpPr>
          <p:nvPr/>
        </p:nvSpPr>
        <p:spPr bwMode="auto">
          <a:xfrm>
            <a:off x="833438" y="251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导线匀速运动</a:t>
            </a:r>
          </a:p>
        </p:txBody>
      </p:sp>
      <p:sp>
        <p:nvSpPr>
          <p:cNvPr id="114713" name="Text Box 25"/>
          <p:cNvSpPr txBox="1">
            <a:spLocks noChangeArrowheads="1"/>
          </p:cNvSpPr>
          <p:nvPr/>
        </p:nvSpPr>
        <p:spPr bwMode="auto">
          <a:xfrm>
            <a:off x="4857750" y="2181225"/>
            <a:ext cx="4038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电路中感应电动势提供的电能是由外力做功所消耗的机械能转换而来的</a:t>
            </a:r>
          </a:p>
        </p:txBody>
      </p:sp>
      <p:sp>
        <p:nvSpPr>
          <p:cNvPr id="114714" name="Text Box 26"/>
          <p:cNvSpPr txBox="1">
            <a:spLocks noChangeArrowheads="1"/>
          </p:cNvSpPr>
          <p:nvPr/>
        </p:nvSpPr>
        <p:spPr bwMode="auto">
          <a:xfrm>
            <a:off x="395288" y="3867150"/>
            <a:ext cx="350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(4)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感应电动势做功，</a:t>
            </a:r>
          </a:p>
        </p:txBody>
      </p:sp>
      <p:sp>
        <p:nvSpPr>
          <p:cNvPr id="114715" name="Rectangle 27"/>
          <p:cNvSpPr>
            <a:spLocks noChangeArrowheads="1"/>
          </p:cNvSpPr>
          <p:nvPr/>
        </p:nvSpPr>
        <p:spPr bwMode="auto">
          <a:xfrm>
            <a:off x="3178175" y="3848100"/>
            <a:ext cx="288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洛伦兹力不做功？</a:t>
            </a:r>
          </a:p>
        </p:txBody>
      </p:sp>
      <p:sp>
        <p:nvSpPr>
          <p:cNvPr id="114716" name="Rectangle 28"/>
          <p:cNvSpPr>
            <a:spLocks noChangeArrowheads="1"/>
          </p:cNvSpPr>
          <p:nvPr/>
        </p:nvSpPr>
        <p:spPr bwMode="auto">
          <a:xfrm>
            <a:off x="4864100" y="2262188"/>
            <a:ext cx="3886200" cy="13493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717" name="Rectangle 29"/>
          <p:cNvSpPr>
            <a:spLocks noChangeArrowheads="1"/>
          </p:cNvSpPr>
          <p:nvPr/>
        </p:nvSpPr>
        <p:spPr bwMode="auto">
          <a:xfrm>
            <a:off x="6972300" y="3862388"/>
            <a:ext cx="609600" cy="2590800"/>
          </a:xfrm>
          <a:prstGeom prst="rect">
            <a:avLst/>
          </a:prstGeom>
          <a:gradFill rotWithShape="0">
            <a:gsLst>
              <a:gs pos="0">
                <a:srgbClr val="182F76"/>
              </a:gs>
              <a:gs pos="50000">
                <a:srgbClr val="3366FF"/>
              </a:gs>
              <a:gs pos="100000">
                <a:srgbClr val="182F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4718" name="Group 30"/>
          <p:cNvGrpSpPr>
            <a:grpSpLocks/>
          </p:cNvGrpSpPr>
          <p:nvPr/>
        </p:nvGrpSpPr>
        <p:grpSpPr bwMode="auto">
          <a:xfrm>
            <a:off x="7810500" y="4014788"/>
            <a:ext cx="533400" cy="533400"/>
            <a:chOff x="624" y="3072"/>
            <a:chExt cx="336" cy="336"/>
          </a:xfrm>
        </p:grpSpPr>
        <p:sp>
          <p:nvSpPr>
            <p:cNvPr id="16440" name="Oval 31"/>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41" name="Line 32"/>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2" name="Line 33"/>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14722" name="Object 34"/>
          <p:cNvGraphicFramePr>
            <a:graphicFrameLocks/>
          </p:cNvGraphicFramePr>
          <p:nvPr/>
        </p:nvGraphicFramePr>
        <p:xfrm>
          <a:off x="8402638" y="4033838"/>
          <a:ext cx="280987" cy="366712"/>
        </p:xfrm>
        <a:graphic>
          <a:graphicData uri="http://schemas.openxmlformats.org/presentationml/2006/ole">
            <mc:AlternateContent xmlns:mc="http://schemas.openxmlformats.org/markup-compatibility/2006">
              <mc:Choice xmlns:v="urn:schemas-microsoft-com:vml" Requires="v">
                <p:oleObj name="公式" r:id="rId10" imgW="171534" imgH="276210" progId="Equation.3">
                  <p:embed/>
                </p:oleObj>
              </mc:Choice>
              <mc:Fallback>
                <p:oleObj name="公式" r:id="rId10" imgW="171534" imgH="276210" progId="Equation.3">
                  <p:embed/>
                  <p:pic>
                    <p:nvPicPr>
                      <p:cNvPr id="0" name="Object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2638" y="4033838"/>
                        <a:ext cx="2809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3" name="Line 35"/>
          <p:cNvSpPr>
            <a:spLocks noChangeShapeType="1"/>
          </p:cNvSpPr>
          <p:nvPr/>
        </p:nvSpPr>
        <p:spPr bwMode="auto">
          <a:xfrm>
            <a:off x="7429500" y="4852988"/>
            <a:ext cx="762000" cy="0"/>
          </a:xfrm>
          <a:prstGeom prst="line">
            <a:avLst/>
          </a:prstGeom>
          <a:noFill/>
          <a:ln w="254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4" name="Object 36"/>
          <p:cNvGraphicFramePr>
            <a:graphicFrameLocks/>
          </p:cNvGraphicFramePr>
          <p:nvPr/>
        </p:nvGraphicFramePr>
        <p:xfrm>
          <a:off x="8366125" y="4703763"/>
          <a:ext cx="230188" cy="306387"/>
        </p:xfrm>
        <a:graphic>
          <a:graphicData uri="http://schemas.openxmlformats.org/presentationml/2006/ole">
            <mc:AlternateContent xmlns:mc="http://schemas.openxmlformats.org/markup-compatibility/2006">
              <mc:Choice xmlns:v="urn:schemas-microsoft-com:vml" Requires="v">
                <p:oleObj name="公式" r:id="rId12" imgW="123721" imgH="200070" progId="Equation.3">
                  <p:embed/>
                </p:oleObj>
              </mc:Choice>
              <mc:Fallback>
                <p:oleObj name="公式" r:id="rId12" imgW="123721" imgH="200070" progId="Equation.3">
                  <p:embed/>
                  <p:pic>
                    <p:nvPicPr>
                      <p:cNvPr id="0" name="Object 3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6125" y="470376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5" name="Line 37"/>
          <p:cNvSpPr>
            <a:spLocks noChangeShapeType="1"/>
          </p:cNvSpPr>
          <p:nvPr/>
        </p:nvSpPr>
        <p:spPr bwMode="auto">
          <a:xfrm>
            <a:off x="7277100" y="5005388"/>
            <a:ext cx="0" cy="1066800"/>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6" name="Object 38"/>
          <p:cNvGraphicFramePr>
            <a:graphicFrameLocks/>
          </p:cNvGraphicFramePr>
          <p:nvPr/>
        </p:nvGraphicFramePr>
        <p:xfrm>
          <a:off x="7297738" y="5756275"/>
          <a:ext cx="280987" cy="471488"/>
        </p:xfrm>
        <a:graphic>
          <a:graphicData uri="http://schemas.openxmlformats.org/presentationml/2006/ole">
            <mc:AlternateContent xmlns:mc="http://schemas.openxmlformats.org/markup-compatibility/2006">
              <mc:Choice xmlns:v="urn:schemas-microsoft-com:vml" Requires="v">
                <p:oleObj name="公式" r:id="rId14" imgW="171534" imgH="362070" progId="Equation.3">
                  <p:embed/>
                </p:oleObj>
              </mc:Choice>
              <mc:Fallback>
                <p:oleObj name="公式" r:id="rId14" imgW="171534" imgH="362070" progId="Equation.3">
                  <p:embed/>
                  <p:pic>
                    <p:nvPicPr>
                      <p:cNvPr id="0" name="Object 3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97738" y="5756275"/>
                        <a:ext cx="2809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7" name="Line 39"/>
          <p:cNvSpPr>
            <a:spLocks noChangeShapeType="1"/>
          </p:cNvSpPr>
          <p:nvPr/>
        </p:nvSpPr>
        <p:spPr bwMode="auto">
          <a:xfrm>
            <a:off x="7277100" y="5005388"/>
            <a:ext cx="0" cy="685800"/>
          </a:xfrm>
          <a:prstGeom prst="line">
            <a:avLst/>
          </a:prstGeom>
          <a:noFill/>
          <a:ln w="349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40"/>
          <p:cNvSpPr>
            <a:spLocks noChangeShapeType="1"/>
          </p:cNvSpPr>
          <p:nvPr/>
        </p:nvSpPr>
        <p:spPr bwMode="auto">
          <a:xfrm flipV="1">
            <a:off x="7277100" y="5691188"/>
            <a:ext cx="9144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41"/>
          <p:cNvSpPr>
            <a:spLocks noChangeShapeType="1"/>
          </p:cNvSpPr>
          <p:nvPr/>
        </p:nvSpPr>
        <p:spPr bwMode="auto">
          <a:xfrm>
            <a:off x="8191500" y="4852988"/>
            <a:ext cx="0" cy="7620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42"/>
          <p:cNvSpPr>
            <a:spLocks noChangeShapeType="1"/>
          </p:cNvSpPr>
          <p:nvPr/>
        </p:nvSpPr>
        <p:spPr bwMode="auto">
          <a:xfrm>
            <a:off x="7353300" y="4929188"/>
            <a:ext cx="838200" cy="7620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1" name="Object 43"/>
          <p:cNvGraphicFramePr>
            <a:graphicFrameLocks/>
          </p:cNvGraphicFramePr>
          <p:nvPr/>
        </p:nvGraphicFramePr>
        <p:xfrm>
          <a:off x="8267700" y="5583238"/>
          <a:ext cx="306388" cy="366712"/>
        </p:xfrm>
        <a:graphic>
          <a:graphicData uri="http://schemas.openxmlformats.org/presentationml/2006/ole">
            <mc:AlternateContent xmlns:mc="http://schemas.openxmlformats.org/markup-compatibility/2006">
              <mc:Choice xmlns:v="urn:schemas-microsoft-com:vml" Requires="v">
                <p:oleObj name="公式" r:id="rId16" imgW="199898" imgH="276210" progId="Equation.3">
                  <p:embed/>
                </p:oleObj>
              </mc:Choice>
              <mc:Fallback>
                <p:oleObj name="公式" r:id="rId16" imgW="199898" imgH="276210" progId="Equation.3">
                  <p:embed/>
                  <p:pic>
                    <p:nvPicPr>
                      <p:cNvPr id="0" name="Object 4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67700" y="5583238"/>
                        <a:ext cx="3063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32" name="Line 44"/>
          <p:cNvSpPr>
            <a:spLocks noChangeShapeType="1"/>
          </p:cNvSpPr>
          <p:nvPr/>
        </p:nvSpPr>
        <p:spPr bwMode="auto">
          <a:xfrm flipH="1">
            <a:off x="6438900" y="4852988"/>
            <a:ext cx="685800" cy="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3" name="Object 45"/>
          <p:cNvGraphicFramePr>
            <a:graphicFrameLocks/>
          </p:cNvGraphicFramePr>
          <p:nvPr/>
        </p:nvGraphicFramePr>
        <p:xfrm>
          <a:off x="6510338" y="4260850"/>
          <a:ext cx="344487" cy="468313"/>
        </p:xfrm>
        <a:graphic>
          <a:graphicData uri="http://schemas.openxmlformats.org/presentationml/2006/ole">
            <mc:AlternateContent xmlns:mc="http://schemas.openxmlformats.org/markup-compatibility/2006">
              <mc:Choice xmlns:v="urn:schemas-microsoft-com:vml" Requires="v">
                <p:oleObj name="公式" r:id="rId18" imgW="238257" imgH="362070" progId="Equation.3">
                  <p:embed/>
                </p:oleObj>
              </mc:Choice>
              <mc:Fallback>
                <p:oleObj name="公式" r:id="rId18" imgW="238257" imgH="362070" progId="Equation.3">
                  <p:embed/>
                  <p:pic>
                    <p:nvPicPr>
                      <p:cNvPr id="0" name="Object 4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10338" y="4260850"/>
                        <a:ext cx="344487"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34" name="Line 46"/>
          <p:cNvSpPr>
            <a:spLocks noChangeShapeType="1"/>
          </p:cNvSpPr>
          <p:nvPr/>
        </p:nvSpPr>
        <p:spPr bwMode="auto">
          <a:xfrm>
            <a:off x="6438900" y="4852988"/>
            <a:ext cx="0" cy="12192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5" name="Line 47"/>
          <p:cNvSpPr>
            <a:spLocks noChangeShapeType="1"/>
          </p:cNvSpPr>
          <p:nvPr/>
        </p:nvSpPr>
        <p:spPr bwMode="auto">
          <a:xfrm>
            <a:off x="6438900" y="6072188"/>
            <a:ext cx="8382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6" name="Line 48"/>
          <p:cNvSpPr>
            <a:spLocks noChangeShapeType="1"/>
          </p:cNvSpPr>
          <p:nvPr/>
        </p:nvSpPr>
        <p:spPr bwMode="auto">
          <a:xfrm flipH="1">
            <a:off x="6438900" y="5005388"/>
            <a:ext cx="762000" cy="10668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7" name="Object 49"/>
          <p:cNvGraphicFramePr>
            <a:graphicFrameLocks/>
          </p:cNvGraphicFramePr>
          <p:nvPr/>
        </p:nvGraphicFramePr>
        <p:xfrm>
          <a:off x="6016625" y="5729288"/>
          <a:ext cx="306388" cy="366712"/>
        </p:xfrm>
        <a:graphic>
          <a:graphicData uri="http://schemas.openxmlformats.org/presentationml/2006/ole">
            <mc:AlternateContent xmlns:mc="http://schemas.openxmlformats.org/markup-compatibility/2006">
              <mc:Choice xmlns:v="urn:schemas-microsoft-com:vml" Requires="v">
                <p:oleObj name="公式" r:id="rId20" imgW="199898" imgH="276210" progId="Equation.3">
                  <p:embed/>
                </p:oleObj>
              </mc:Choice>
              <mc:Fallback>
                <p:oleObj name="公式" r:id="rId20" imgW="199898" imgH="276210" progId="Equation.3">
                  <p:embed/>
                  <p:pic>
                    <p:nvPicPr>
                      <p:cNvPr id="0" name="Object 4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16625" y="5729288"/>
                        <a:ext cx="3063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38" name="Object 50"/>
          <p:cNvGraphicFramePr>
            <a:graphicFrameLocks/>
          </p:cNvGraphicFramePr>
          <p:nvPr/>
        </p:nvGraphicFramePr>
        <p:xfrm>
          <a:off x="904875" y="4475163"/>
          <a:ext cx="758825" cy="368300"/>
        </p:xfrm>
        <a:graphic>
          <a:graphicData uri="http://schemas.openxmlformats.org/presentationml/2006/ole">
            <mc:AlternateContent xmlns:mc="http://schemas.openxmlformats.org/markup-compatibility/2006">
              <mc:Choice xmlns:v="urn:schemas-microsoft-com:vml" Requires="v">
                <p:oleObj name="公式" r:id="rId22" imgW="657233" imgH="276210" progId="Equation.3">
                  <p:embed/>
                </p:oleObj>
              </mc:Choice>
              <mc:Fallback>
                <p:oleObj name="公式" r:id="rId22" imgW="657233" imgH="276210" progId="Equation.3">
                  <p:embed/>
                  <p:pic>
                    <p:nvPicPr>
                      <p:cNvPr id="0" name="Object 5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4875" y="4475163"/>
                        <a:ext cx="7588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39" name="Object 51"/>
          <p:cNvGraphicFramePr>
            <a:graphicFrameLocks/>
          </p:cNvGraphicFramePr>
          <p:nvPr/>
        </p:nvGraphicFramePr>
        <p:xfrm>
          <a:off x="1754188" y="4432300"/>
          <a:ext cx="2754312" cy="469900"/>
        </p:xfrm>
        <a:graphic>
          <a:graphicData uri="http://schemas.openxmlformats.org/presentationml/2006/ole">
            <mc:AlternateContent xmlns:mc="http://schemas.openxmlformats.org/markup-compatibility/2006">
              <mc:Choice xmlns:v="urn:schemas-microsoft-com:vml" Requires="v">
                <p:oleObj name="公式" r:id="rId24" imgW="2647843" imgH="362070" progId="Equation.3">
                  <p:embed/>
                </p:oleObj>
              </mc:Choice>
              <mc:Fallback>
                <p:oleObj name="公式" r:id="rId24" imgW="2647843" imgH="362070" progId="Equation.3">
                  <p:embed/>
                  <p:pic>
                    <p:nvPicPr>
                      <p:cNvPr id="0" name="Object 51"/>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54188" y="4432300"/>
                        <a:ext cx="27543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0" name="Object 52"/>
          <p:cNvGraphicFramePr>
            <a:graphicFrameLocks/>
          </p:cNvGraphicFramePr>
          <p:nvPr/>
        </p:nvGraphicFramePr>
        <p:xfrm>
          <a:off x="1743075" y="5048250"/>
          <a:ext cx="1843088" cy="469900"/>
        </p:xfrm>
        <a:graphic>
          <a:graphicData uri="http://schemas.openxmlformats.org/presentationml/2006/ole">
            <mc:AlternateContent xmlns:mc="http://schemas.openxmlformats.org/markup-compatibility/2006">
              <mc:Choice xmlns:v="urn:schemas-microsoft-com:vml" Requires="v">
                <p:oleObj name="公式" r:id="rId26" imgW="1733443" imgH="362070" progId="Equation.3">
                  <p:embed/>
                </p:oleObj>
              </mc:Choice>
              <mc:Fallback>
                <p:oleObj name="公式" r:id="rId26" imgW="1733443" imgH="362070" progId="Equation.3">
                  <p:embed/>
                  <p:pic>
                    <p:nvPicPr>
                      <p:cNvPr id="0" name="Object 52"/>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43075" y="5048250"/>
                        <a:ext cx="18430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1" name="Object 53"/>
          <p:cNvGraphicFramePr>
            <a:graphicFrameLocks/>
          </p:cNvGraphicFramePr>
          <p:nvPr/>
        </p:nvGraphicFramePr>
        <p:xfrm>
          <a:off x="1727200" y="5619750"/>
          <a:ext cx="2540000" cy="315913"/>
        </p:xfrm>
        <a:graphic>
          <a:graphicData uri="http://schemas.openxmlformats.org/presentationml/2006/ole">
            <mc:AlternateContent xmlns:mc="http://schemas.openxmlformats.org/markup-compatibility/2006">
              <mc:Choice xmlns:v="urn:schemas-microsoft-com:vml" Requires="v">
                <p:oleObj name="公式" r:id="rId28" imgW="2447945" imgH="209520" progId="Equation.3">
                  <p:embed/>
                </p:oleObj>
              </mc:Choice>
              <mc:Fallback>
                <p:oleObj name="公式" r:id="rId28" imgW="2447945" imgH="209520" progId="Equation.3">
                  <p:embed/>
                  <p:pic>
                    <p:nvPicPr>
                      <p:cNvPr id="0" name="Object 53"/>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27200" y="5619750"/>
                        <a:ext cx="25400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2" name="Object 54"/>
          <p:cNvGraphicFramePr>
            <a:graphicFrameLocks/>
          </p:cNvGraphicFramePr>
          <p:nvPr/>
        </p:nvGraphicFramePr>
        <p:xfrm>
          <a:off x="4244975" y="5619750"/>
          <a:ext cx="493713" cy="315913"/>
        </p:xfrm>
        <a:graphic>
          <a:graphicData uri="http://schemas.openxmlformats.org/presentationml/2006/ole">
            <mc:AlternateContent xmlns:mc="http://schemas.openxmlformats.org/markup-compatibility/2006">
              <mc:Choice xmlns:v="urn:schemas-microsoft-com:vml" Requires="v">
                <p:oleObj name="公式" r:id="rId30" imgW="390612" imgH="209520" progId="Equation.3">
                  <p:embed/>
                </p:oleObj>
              </mc:Choice>
              <mc:Fallback>
                <p:oleObj name="公式" r:id="rId30" imgW="390612" imgH="209520" progId="Equation.3">
                  <p:embed/>
                  <p:pic>
                    <p:nvPicPr>
                      <p:cNvPr id="0" name="Object 54"/>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44975" y="5619750"/>
                        <a:ext cx="4937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3" name="Object 55"/>
          <p:cNvGraphicFramePr>
            <a:graphicFrameLocks noChangeAspect="1"/>
          </p:cNvGraphicFramePr>
          <p:nvPr/>
        </p:nvGraphicFramePr>
        <p:xfrm>
          <a:off x="6972300" y="4243388"/>
          <a:ext cx="533400" cy="442912"/>
        </p:xfrm>
        <a:graphic>
          <a:graphicData uri="http://schemas.openxmlformats.org/presentationml/2006/ole">
            <mc:AlternateContent xmlns:mc="http://schemas.openxmlformats.org/markup-compatibility/2006">
              <mc:Choice xmlns:v="urn:schemas-microsoft-com:vml" Requires="v">
                <p:oleObj name="Equation" r:id="rId32" imgW="123721" imgH="47520" progId="Equation.3">
                  <p:embed/>
                </p:oleObj>
              </mc:Choice>
              <mc:Fallback>
                <p:oleObj name="Equation" r:id="rId32" imgW="123721" imgH="47520" progId="Equation.3">
                  <p:embed/>
                  <p:pic>
                    <p:nvPicPr>
                      <p:cNvPr id="0" name="Object 5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972300" y="4243388"/>
                        <a:ext cx="5334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4" name="Object 56"/>
          <p:cNvGraphicFramePr>
            <a:graphicFrameLocks/>
          </p:cNvGraphicFramePr>
          <p:nvPr/>
        </p:nvGraphicFramePr>
        <p:xfrm>
          <a:off x="7386638" y="5314950"/>
          <a:ext cx="306387" cy="315913"/>
        </p:xfrm>
        <a:graphic>
          <a:graphicData uri="http://schemas.openxmlformats.org/presentationml/2006/ole">
            <mc:AlternateContent xmlns:mc="http://schemas.openxmlformats.org/markup-compatibility/2006">
              <mc:Choice xmlns:v="urn:schemas-microsoft-com:vml" Requires="v">
                <p:oleObj name="公式" r:id="rId34" imgW="199898" imgH="209520" progId="Equation.3">
                  <p:embed/>
                </p:oleObj>
              </mc:Choice>
              <mc:Fallback>
                <p:oleObj name="公式" r:id="rId34" imgW="199898" imgH="209520" progId="Equation.3">
                  <p:embed/>
                  <p:pic>
                    <p:nvPicPr>
                      <p:cNvPr id="0" name="Object 56"/>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386638" y="5314950"/>
                        <a:ext cx="3063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5" name="Object 57"/>
          <p:cNvGraphicFramePr>
            <a:graphicFrameLocks noChangeAspect="1"/>
          </p:cNvGraphicFramePr>
          <p:nvPr/>
        </p:nvGraphicFramePr>
        <p:xfrm>
          <a:off x="1044575" y="1411288"/>
          <a:ext cx="2082800" cy="431800"/>
        </p:xfrm>
        <a:graphic>
          <a:graphicData uri="http://schemas.openxmlformats.org/presentationml/2006/ole">
            <mc:AlternateContent xmlns:mc="http://schemas.openxmlformats.org/markup-compatibility/2006">
              <mc:Choice xmlns:v="urn:schemas-microsoft-com:vml" Requires="v">
                <p:oleObj name="公式" r:id="rId36" imgW="1990610" imgH="323730" progId="Equation.3">
                  <p:embed/>
                </p:oleObj>
              </mc:Choice>
              <mc:Fallback>
                <p:oleObj name="公式" r:id="rId36" imgW="1990610" imgH="323730" progId="Equation.3">
                  <p:embed/>
                  <p:pic>
                    <p:nvPicPr>
                      <p:cNvPr id="0" name="Object 5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44575" y="1411288"/>
                        <a:ext cx="2082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6" name="Object 58"/>
          <p:cNvGraphicFramePr>
            <a:graphicFrameLocks noChangeAspect="1"/>
          </p:cNvGraphicFramePr>
          <p:nvPr/>
        </p:nvGraphicFramePr>
        <p:xfrm>
          <a:off x="2765425" y="2014538"/>
          <a:ext cx="1257300" cy="431800"/>
        </p:xfrm>
        <a:graphic>
          <a:graphicData uri="http://schemas.openxmlformats.org/presentationml/2006/ole">
            <mc:AlternateContent xmlns:mc="http://schemas.openxmlformats.org/markup-compatibility/2006">
              <mc:Choice xmlns:v="urn:schemas-microsoft-com:vml" Requires="v">
                <p:oleObj name="公式" r:id="rId38" imgW="1152657" imgH="323730" progId="Equation.3">
                  <p:embed/>
                </p:oleObj>
              </mc:Choice>
              <mc:Fallback>
                <p:oleObj name="公式" r:id="rId38" imgW="1152657" imgH="323730" progId="Equation.3">
                  <p:embed/>
                  <p:pic>
                    <p:nvPicPr>
                      <p:cNvPr id="0" name="Object 5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765425" y="2014538"/>
                        <a:ext cx="12573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7" name="Object 59"/>
          <p:cNvGraphicFramePr>
            <a:graphicFrameLocks noChangeAspect="1"/>
          </p:cNvGraphicFramePr>
          <p:nvPr/>
        </p:nvGraphicFramePr>
        <p:xfrm>
          <a:off x="2786063" y="2527300"/>
          <a:ext cx="1460500" cy="469900"/>
        </p:xfrm>
        <a:graphic>
          <a:graphicData uri="http://schemas.openxmlformats.org/presentationml/2006/ole">
            <mc:AlternateContent xmlns:mc="http://schemas.openxmlformats.org/markup-compatibility/2006">
              <mc:Choice xmlns:v="urn:schemas-microsoft-com:vml" Requires="v">
                <p:oleObj name="公式" r:id="rId40" imgW="1352556" imgH="362070" progId="Equation.3">
                  <p:embed/>
                </p:oleObj>
              </mc:Choice>
              <mc:Fallback>
                <p:oleObj name="公式" r:id="rId40" imgW="1352556" imgH="362070" progId="Equation.3">
                  <p:embed/>
                  <p:pic>
                    <p:nvPicPr>
                      <p:cNvPr id="0" name="Object 59"/>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786063" y="2527300"/>
                        <a:ext cx="1460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8" name="Object 60"/>
          <p:cNvGraphicFramePr>
            <a:graphicFrameLocks noChangeAspect="1"/>
          </p:cNvGraphicFramePr>
          <p:nvPr/>
        </p:nvGraphicFramePr>
        <p:xfrm>
          <a:off x="931863" y="3267075"/>
          <a:ext cx="2565400" cy="431800"/>
        </p:xfrm>
        <a:graphic>
          <a:graphicData uri="http://schemas.openxmlformats.org/presentationml/2006/ole">
            <mc:AlternateContent xmlns:mc="http://schemas.openxmlformats.org/markup-compatibility/2006">
              <mc:Choice xmlns:v="urn:schemas-microsoft-com:vml" Requires="v">
                <p:oleObj name="公式" r:id="rId42" imgW="2457399" imgH="323730" progId="Equation.3">
                  <p:embed/>
                </p:oleObj>
              </mc:Choice>
              <mc:Fallback>
                <p:oleObj name="公式" r:id="rId42" imgW="2457399" imgH="323730" progId="Equation.3">
                  <p:embed/>
                  <p:pic>
                    <p:nvPicPr>
                      <p:cNvPr id="0" name="Object 6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31863" y="3267075"/>
                        <a:ext cx="2565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9" name="Object 61"/>
          <p:cNvGraphicFramePr>
            <a:graphicFrameLocks noChangeAspect="1"/>
          </p:cNvGraphicFramePr>
          <p:nvPr/>
        </p:nvGraphicFramePr>
        <p:xfrm>
          <a:off x="3506788" y="3282950"/>
          <a:ext cx="558800" cy="292100"/>
        </p:xfrm>
        <a:graphic>
          <a:graphicData uri="http://schemas.openxmlformats.org/presentationml/2006/ole">
            <mc:AlternateContent xmlns:mc="http://schemas.openxmlformats.org/markup-compatibility/2006">
              <mc:Choice xmlns:v="urn:schemas-microsoft-com:vml" Requires="v">
                <p:oleObj name="公式" r:id="rId44" imgW="466790" imgH="200070" progId="Equation.3">
                  <p:embed/>
                </p:oleObj>
              </mc:Choice>
              <mc:Fallback>
                <p:oleObj name="公式" r:id="rId44" imgW="466790" imgH="200070" progId="Equation.3">
                  <p:embed/>
                  <p:pic>
                    <p:nvPicPr>
                      <p:cNvPr id="0" name="Object 61"/>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506788" y="3282950"/>
                        <a:ext cx="558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0" name="Object 62"/>
          <p:cNvGraphicFramePr>
            <a:graphicFrameLocks noChangeAspect="1"/>
          </p:cNvGraphicFramePr>
          <p:nvPr/>
        </p:nvGraphicFramePr>
        <p:xfrm>
          <a:off x="6472238" y="700088"/>
          <a:ext cx="406400" cy="469900"/>
        </p:xfrm>
        <a:graphic>
          <a:graphicData uri="http://schemas.openxmlformats.org/presentationml/2006/ole">
            <mc:AlternateContent xmlns:mc="http://schemas.openxmlformats.org/markup-compatibility/2006">
              <mc:Choice xmlns:v="urn:schemas-microsoft-com:vml" Requires="v">
                <p:oleObj name="公式" r:id="rId46" imgW="314435" imgH="362070" progId="Equation.3">
                  <p:embed/>
                </p:oleObj>
              </mc:Choice>
              <mc:Fallback>
                <p:oleObj name="公式" r:id="rId46" imgW="314435" imgH="362070" progId="Equation.3">
                  <p:embed/>
                  <p:pic>
                    <p:nvPicPr>
                      <p:cNvPr id="0" name="Object 6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472238" y="700088"/>
                        <a:ext cx="4064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1" name="Object 63"/>
          <p:cNvGraphicFramePr>
            <a:graphicFrameLocks noChangeAspect="1"/>
          </p:cNvGraphicFramePr>
          <p:nvPr/>
        </p:nvGraphicFramePr>
        <p:xfrm>
          <a:off x="7435850" y="717550"/>
          <a:ext cx="495300" cy="469900"/>
        </p:xfrm>
        <a:graphic>
          <a:graphicData uri="http://schemas.openxmlformats.org/presentationml/2006/ole">
            <mc:AlternateContent xmlns:mc="http://schemas.openxmlformats.org/markup-compatibility/2006">
              <mc:Choice xmlns:v="urn:schemas-microsoft-com:vml" Requires="v">
                <p:oleObj name="公式" r:id="rId48" imgW="390612" imgH="362070" progId="Equation.3">
                  <p:embed/>
                </p:oleObj>
              </mc:Choice>
              <mc:Fallback>
                <p:oleObj name="公式" r:id="rId48" imgW="390612" imgH="362070" progId="Equation.3">
                  <p:embed/>
                  <p:pic>
                    <p:nvPicPr>
                      <p:cNvPr id="0" name="Object 63"/>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35850" y="717550"/>
                        <a:ext cx="4953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2" name="Object 64"/>
          <p:cNvGraphicFramePr>
            <a:graphicFrameLocks noChangeAspect="1"/>
          </p:cNvGraphicFramePr>
          <p:nvPr/>
        </p:nvGraphicFramePr>
        <p:xfrm>
          <a:off x="4643438" y="530225"/>
          <a:ext cx="203200" cy="292100"/>
        </p:xfrm>
        <a:graphic>
          <a:graphicData uri="http://schemas.openxmlformats.org/presentationml/2006/ole">
            <mc:AlternateContent xmlns:mc="http://schemas.openxmlformats.org/markup-compatibility/2006">
              <mc:Choice xmlns:v="urn:schemas-microsoft-com:vml" Requires="v">
                <p:oleObj name="公式" r:id="rId50" imgW="95357" imgH="200070" progId="Equation.3">
                  <p:embed/>
                </p:oleObj>
              </mc:Choice>
              <mc:Fallback>
                <p:oleObj name="公式" r:id="rId50" imgW="95357" imgH="200070" progId="Equation.3">
                  <p:embed/>
                  <p:pic>
                    <p:nvPicPr>
                      <p:cNvPr id="0" name="Object 64"/>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643438" y="530225"/>
                        <a:ext cx="2032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53" name="Text Box 65"/>
          <p:cNvSpPr txBox="1">
            <a:spLocks noChangeArrowheads="1"/>
          </p:cNvSpPr>
          <p:nvPr/>
        </p:nvSpPr>
        <p:spPr bwMode="auto">
          <a:xfrm>
            <a:off x="520700" y="5988050"/>
            <a:ext cx="47402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400" b="1">
                <a:solidFill>
                  <a:srgbClr val="66FFFF"/>
                </a:solidFill>
                <a:latin typeface="Times New Roman" panose="02020603050405020304" pitchFamily="18" charset="0"/>
                <a:ea typeface="楷体_GB2312" pitchFamily="49" charset="-122"/>
              </a:rPr>
              <a:t>洛伦兹力做功为零，洛伦兹力只起到传递能量的作用。</a:t>
            </a:r>
            <a:endParaRPr lang="zh-CN" altLang="en-US" sz="2400" b="1">
              <a:solidFill>
                <a:srgbClr val="66FFFF"/>
              </a:solidFill>
              <a:latin typeface="Times New Roman" panose="02020603050405020304" pitchFamily="18" charset="0"/>
              <a:ea typeface="楷体_GB2312" pitchFamily="49" charset="-122"/>
            </a:endParaRPr>
          </a:p>
        </p:txBody>
      </p:sp>
      <p:sp>
        <p:nvSpPr>
          <p:cNvPr id="114754" name="Oval 66"/>
          <p:cNvSpPr>
            <a:spLocks noChangeArrowheads="1"/>
          </p:cNvSpPr>
          <p:nvPr/>
        </p:nvSpPr>
        <p:spPr bwMode="auto">
          <a:xfrm>
            <a:off x="7124700" y="4719638"/>
            <a:ext cx="304800" cy="304800"/>
          </a:xfrm>
          <a:prstGeom prst="ellipse">
            <a:avLst/>
          </a:prstGeom>
          <a:gradFill rotWithShape="0">
            <a:gsLst>
              <a:gs pos="0">
                <a:srgbClr val="00FF00"/>
              </a:gs>
              <a:gs pos="100000">
                <a:srgbClr val="007600"/>
              </a:gs>
            </a:gsLst>
            <a:path path="shape">
              <a:fillToRect l="50000" t="50000" r="50000" b="5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wipe(left)">
                                      <p:cBhvr>
                                        <p:cTn id="7" dur="500"/>
                                        <p:tgtEl>
                                          <p:spTgt spid="114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8" fill="hold" nodeType="clickEffect">
                                  <p:stCondLst>
                                    <p:cond delay="0"/>
                                  </p:stCondLst>
                                  <p:childTnLst>
                                    <p:set>
                                      <p:cBhvr>
                                        <p:cTn id="11" dur="1" fill="hold">
                                          <p:stCondLst>
                                            <p:cond delay="0"/>
                                          </p:stCondLst>
                                        </p:cTn>
                                        <p:tgtEl>
                                          <p:spTgt spid="114692"/>
                                        </p:tgtEl>
                                        <p:attrNameLst>
                                          <p:attrName>style.visibility</p:attrName>
                                        </p:attrNameLst>
                                      </p:cBhvr>
                                      <p:to>
                                        <p:strVal val="visible"/>
                                      </p:to>
                                    </p:set>
                                    <p:anim calcmode="lin" valueType="num">
                                      <p:cBhvr additive="base">
                                        <p:cTn id="12" dur="5000" fill="hold"/>
                                        <p:tgtEl>
                                          <p:spTgt spid="114692"/>
                                        </p:tgtEl>
                                        <p:attrNameLst>
                                          <p:attrName>ppt_x</p:attrName>
                                        </p:attrNameLst>
                                      </p:cBhvr>
                                      <p:tavLst>
                                        <p:tav tm="0">
                                          <p:val>
                                            <p:strVal val="0-#ppt_w/2"/>
                                          </p:val>
                                        </p:tav>
                                        <p:tav tm="100000">
                                          <p:val>
                                            <p:strVal val="#ppt_x"/>
                                          </p:val>
                                        </p:tav>
                                      </p:tavLst>
                                    </p:anim>
                                    <p:anim calcmode="lin" valueType="num">
                                      <p:cBhvr additive="base">
                                        <p:cTn id="13" dur="5000" fill="hold"/>
                                        <p:tgtEl>
                                          <p:spTgt spid="11469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114697"/>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499"/>
                                          </p:stCondLst>
                                        </p:cTn>
                                        <p:tgtEl>
                                          <p:spTgt spid="11470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7" presetClass="entr" presetSubtype="8" fill="hold" grpId="0" nodeType="clickEffect">
                                  <p:stCondLst>
                                    <p:cond delay="0"/>
                                  </p:stCondLst>
                                  <p:childTnLst>
                                    <p:set>
                                      <p:cBhvr>
                                        <p:cTn id="24" dur="1" fill="hold">
                                          <p:stCondLst>
                                            <p:cond delay="0"/>
                                          </p:stCondLst>
                                        </p:cTn>
                                        <p:tgtEl>
                                          <p:spTgt spid="114696"/>
                                        </p:tgtEl>
                                        <p:attrNameLst>
                                          <p:attrName>style.visibility</p:attrName>
                                        </p:attrNameLst>
                                      </p:cBhvr>
                                      <p:to>
                                        <p:strVal val="visible"/>
                                      </p:to>
                                    </p:set>
                                    <p:anim calcmode="lin" valueType="num">
                                      <p:cBhvr additive="base">
                                        <p:cTn id="25" dur="5000" fill="hold"/>
                                        <p:tgtEl>
                                          <p:spTgt spid="114696"/>
                                        </p:tgtEl>
                                        <p:attrNameLst>
                                          <p:attrName>ppt_x</p:attrName>
                                        </p:attrNameLst>
                                      </p:cBhvr>
                                      <p:tavLst>
                                        <p:tav tm="0">
                                          <p:val>
                                            <p:strVal val="0-#ppt_w/2"/>
                                          </p:val>
                                        </p:tav>
                                        <p:tav tm="100000">
                                          <p:val>
                                            <p:strVal val="#ppt_x"/>
                                          </p:val>
                                        </p:tav>
                                      </p:tavLst>
                                    </p:anim>
                                    <p:anim calcmode="lin" valueType="num">
                                      <p:cBhvr additive="base">
                                        <p:cTn id="26" dur="5000" fill="hold"/>
                                        <p:tgtEl>
                                          <p:spTgt spid="114696"/>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0"/>
                            </p:stCondLst>
                            <p:childTnLst>
                              <p:par>
                                <p:cTn id="28" presetID="1" presetClass="entr" presetSubtype="0" fill="hold" nodeType="afterEffect">
                                  <p:stCondLst>
                                    <p:cond delay="0"/>
                                  </p:stCondLst>
                                  <p:childTnLst>
                                    <p:set>
                                      <p:cBhvr>
                                        <p:cTn id="29" dur="1" fill="hold">
                                          <p:stCondLst>
                                            <p:cond delay="499"/>
                                          </p:stCondLst>
                                        </p:cTn>
                                        <p:tgtEl>
                                          <p:spTgt spid="114704"/>
                                        </p:tgtEl>
                                        <p:attrNameLst>
                                          <p:attrName>style.visibility</p:attrName>
                                        </p:attrNameLst>
                                      </p:cBhvr>
                                      <p:to>
                                        <p:strVal val="visible"/>
                                      </p:to>
                                    </p:set>
                                  </p:childTnLst>
                                </p:cTn>
                              </p:par>
                            </p:childTnLst>
                          </p:cTn>
                        </p:par>
                        <p:par>
                          <p:cTn id="30" fill="hold" nodeType="afterGroup">
                            <p:stCondLst>
                              <p:cond delay="5500"/>
                            </p:stCondLst>
                            <p:childTnLst>
                              <p:par>
                                <p:cTn id="31" presetID="1" presetClass="entr" presetSubtype="0" fill="hold" nodeType="afterEffect">
                                  <p:stCondLst>
                                    <p:cond delay="0"/>
                                  </p:stCondLst>
                                  <p:childTnLst>
                                    <p:set>
                                      <p:cBhvr>
                                        <p:cTn id="32" dur="1" fill="hold">
                                          <p:stCondLst>
                                            <p:cond delay="499"/>
                                          </p:stCondLst>
                                        </p:cTn>
                                        <p:tgtEl>
                                          <p:spTgt spid="11470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nodeType="clickEffect">
                                  <p:stCondLst>
                                    <p:cond delay="0"/>
                                  </p:stCondLst>
                                  <p:childTnLst>
                                    <p:set>
                                      <p:cBhvr>
                                        <p:cTn id="36" dur="1" fill="hold">
                                          <p:stCondLst>
                                            <p:cond delay="0"/>
                                          </p:stCondLst>
                                        </p:cTn>
                                        <p:tgtEl>
                                          <p:spTgt spid="114703"/>
                                        </p:tgtEl>
                                        <p:attrNameLst>
                                          <p:attrName>style.visibility</p:attrName>
                                        </p:attrNameLst>
                                      </p:cBhvr>
                                      <p:to>
                                        <p:strVal val="visible"/>
                                      </p:to>
                                    </p:set>
                                    <p:animEffect transition="in" filter="slide(fromLeft)">
                                      <p:cBhvr>
                                        <p:cTn id="37" dur="500"/>
                                        <p:tgtEl>
                                          <p:spTgt spid="114703"/>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1470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4691"/>
                                        </p:tgtEl>
                                        <p:attrNameLst>
                                          <p:attrName>style.visibility</p:attrName>
                                        </p:attrNameLst>
                                      </p:cBhvr>
                                      <p:to>
                                        <p:strVal val="visible"/>
                                      </p:to>
                                    </p:set>
                                    <p:animEffect transition="in" filter="wipe(left)">
                                      <p:cBhvr>
                                        <p:cTn id="45" dur="500"/>
                                        <p:tgtEl>
                                          <p:spTgt spid="11469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14752"/>
                                        </p:tgtEl>
                                        <p:attrNameLst>
                                          <p:attrName>style.visibility</p:attrName>
                                        </p:attrNameLst>
                                      </p:cBhvr>
                                      <p:to>
                                        <p:strVal val="visible"/>
                                      </p:to>
                                    </p:set>
                                    <p:animEffect transition="in" filter="wipe(up)">
                                      <p:cBhvr>
                                        <p:cTn id="50" dur="500"/>
                                        <p:tgtEl>
                                          <p:spTgt spid="114752"/>
                                        </p:tgtEl>
                                      </p:cBhvr>
                                    </p:animEffect>
                                  </p:childTnLst>
                                </p:cTn>
                              </p:par>
                            </p:childTnLst>
                          </p:cTn>
                        </p:par>
                        <p:par>
                          <p:cTn id="51" fill="hold" nodeType="afterGroup">
                            <p:stCondLst>
                              <p:cond delay="500"/>
                            </p:stCondLst>
                            <p:childTnLst>
                              <p:par>
                                <p:cTn id="52" presetID="12" presetClass="entr" presetSubtype="1" fill="hold" nodeType="afterEffect">
                                  <p:stCondLst>
                                    <p:cond delay="0"/>
                                  </p:stCondLst>
                                  <p:childTnLst>
                                    <p:set>
                                      <p:cBhvr>
                                        <p:cTn id="53" dur="1" fill="hold">
                                          <p:stCondLst>
                                            <p:cond delay="0"/>
                                          </p:stCondLst>
                                        </p:cTn>
                                        <p:tgtEl>
                                          <p:spTgt spid="114706"/>
                                        </p:tgtEl>
                                        <p:attrNameLst>
                                          <p:attrName>style.visibility</p:attrName>
                                        </p:attrNameLst>
                                      </p:cBhvr>
                                      <p:to>
                                        <p:strVal val="visible"/>
                                      </p:to>
                                    </p:set>
                                    <p:animEffect transition="in" filter="slide(fromTop)">
                                      <p:cBhvr>
                                        <p:cTn id="54" dur="500"/>
                                        <p:tgtEl>
                                          <p:spTgt spid="11470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4745"/>
                                        </p:tgtEl>
                                        <p:attrNameLst>
                                          <p:attrName>style.visibility</p:attrName>
                                        </p:attrNameLst>
                                      </p:cBhvr>
                                      <p:to>
                                        <p:strVal val="visible"/>
                                      </p:to>
                                    </p:set>
                                    <p:animEffect transition="in" filter="wipe(left)">
                                      <p:cBhvr>
                                        <p:cTn id="59" dur="500"/>
                                        <p:tgtEl>
                                          <p:spTgt spid="1147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4710"/>
                                        </p:tgtEl>
                                        <p:attrNameLst>
                                          <p:attrName>style.visibility</p:attrName>
                                        </p:attrNameLst>
                                      </p:cBhvr>
                                      <p:to>
                                        <p:strVal val="visible"/>
                                      </p:to>
                                    </p:set>
                                    <p:animEffect transition="in" filter="wipe(left)">
                                      <p:cBhvr>
                                        <p:cTn id="64" dur="500"/>
                                        <p:tgtEl>
                                          <p:spTgt spid="11471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14746"/>
                                        </p:tgtEl>
                                        <p:attrNameLst>
                                          <p:attrName>style.visibility</p:attrName>
                                        </p:attrNameLst>
                                      </p:cBhvr>
                                      <p:to>
                                        <p:strVal val="visible"/>
                                      </p:to>
                                    </p:set>
                                    <p:animEffect transition="in" filter="wipe(left)">
                                      <p:cBhvr>
                                        <p:cTn id="69" dur="500"/>
                                        <p:tgtEl>
                                          <p:spTgt spid="11474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2" fill="hold" nodeType="clickEffect">
                                  <p:stCondLst>
                                    <p:cond delay="0"/>
                                  </p:stCondLst>
                                  <p:childTnLst>
                                    <p:set>
                                      <p:cBhvr>
                                        <p:cTn id="73" dur="1" fill="hold">
                                          <p:stCondLst>
                                            <p:cond delay="0"/>
                                          </p:stCondLst>
                                        </p:cTn>
                                        <p:tgtEl>
                                          <p:spTgt spid="114709"/>
                                        </p:tgtEl>
                                        <p:attrNameLst>
                                          <p:attrName>style.visibility</p:attrName>
                                        </p:attrNameLst>
                                      </p:cBhvr>
                                      <p:to>
                                        <p:strVal val="visible"/>
                                      </p:to>
                                    </p:set>
                                    <p:animEffect transition="in" filter="wipe(right)">
                                      <p:cBhvr>
                                        <p:cTn id="74" dur="500"/>
                                        <p:tgtEl>
                                          <p:spTgt spid="114709"/>
                                        </p:tgtEl>
                                      </p:cBhvr>
                                    </p:animEffect>
                                  </p:childTnLst>
                                </p:cTn>
                              </p:par>
                            </p:childTnLst>
                          </p:cTn>
                        </p:par>
                        <p:par>
                          <p:cTn id="75" fill="hold" nodeType="afterGroup">
                            <p:stCondLst>
                              <p:cond delay="500"/>
                            </p:stCondLst>
                            <p:childTnLst>
                              <p:par>
                                <p:cTn id="76" presetID="22" presetClass="entr" presetSubtype="8" fill="hold" nodeType="afterEffect">
                                  <p:stCondLst>
                                    <p:cond delay="0"/>
                                  </p:stCondLst>
                                  <p:childTnLst>
                                    <p:set>
                                      <p:cBhvr>
                                        <p:cTn id="77" dur="1" fill="hold">
                                          <p:stCondLst>
                                            <p:cond delay="0"/>
                                          </p:stCondLst>
                                        </p:cTn>
                                        <p:tgtEl>
                                          <p:spTgt spid="114750"/>
                                        </p:tgtEl>
                                        <p:attrNameLst>
                                          <p:attrName>style.visibility</p:attrName>
                                        </p:attrNameLst>
                                      </p:cBhvr>
                                      <p:to>
                                        <p:strVal val="visible"/>
                                      </p:to>
                                    </p:set>
                                    <p:animEffect transition="in" filter="wipe(left)">
                                      <p:cBhvr>
                                        <p:cTn id="78" dur="500"/>
                                        <p:tgtEl>
                                          <p:spTgt spid="11475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iterate type="wd">
                                    <p:tmPct val="100000"/>
                                  </p:iterate>
                                  <p:childTnLst>
                                    <p:set>
                                      <p:cBhvr>
                                        <p:cTn id="82" dur="1" fill="hold">
                                          <p:stCondLst>
                                            <p:cond delay="0"/>
                                          </p:stCondLst>
                                        </p:cTn>
                                        <p:tgtEl>
                                          <p:spTgt spid="114712"/>
                                        </p:tgtEl>
                                        <p:attrNameLst>
                                          <p:attrName>style.visibility</p:attrName>
                                        </p:attrNameLst>
                                      </p:cBhvr>
                                      <p:to>
                                        <p:strVal val="visible"/>
                                      </p:to>
                                    </p:set>
                                    <p:animEffect transition="in" filter="blinds(horizontal)">
                                      <p:cBhvr>
                                        <p:cTn id="83" dur="300"/>
                                        <p:tgtEl>
                                          <p:spTgt spid="11471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2" presetClass="entr" presetSubtype="8" fill="hold" nodeType="clickEffect">
                                  <p:stCondLst>
                                    <p:cond delay="0"/>
                                  </p:stCondLst>
                                  <p:childTnLst>
                                    <p:set>
                                      <p:cBhvr>
                                        <p:cTn id="87" dur="1" fill="hold">
                                          <p:stCondLst>
                                            <p:cond delay="0"/>
                                          </p:stCondLst>
                                        </p:cTn>
                                        <p:tgtEl>
                                          <p:spTgt spid="114711"/>
                                        </p:tgtEl>
                                        <p:attrNameLst>
                                          <p:attrName>style.visibility</p:attrName>
                                        </p:attrNameLst>
                                      </p:cBhvr>
                                      <p:to>
                                        <p:strVal val="visible"/>
                                      </p:to>
                                    </p:set>
                                    <p:animEffect transition="in" filter="slide(fromLeft)">
                                      <p:cBhvr>
                                        <p:cTn id="88" dur="500"/>
                                        <p:tgtEl>
                                          <p:spTgt spid="114711"/>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114751"/>
                                        </p:tgtEl>
                                        <p:attrNameLst>
                                          <p:attrName>style.visibility</p:attrName>
                                        </p:attrNameLst>
                                      </p:cBhvr>
                                      <p:to>
                                        <p:strVal val="visible"/>
                                      </p:to>
                                    </p:set>
                                    <p:animEffect transition="in" filter="wipe(left)">
                                      <p:cBhvr>
                                        <p:cTn id="92" dur="500"/>
                                        <p:tgtEl>
                                          <p:spTgt spid="11475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4747"/>
                                        </p:tgtEl>
                                        <p:attrNameLst>
                                          <p:attrName>style.visibility</p:attrName>
                                        </p:attrNameLst>
                                      </p:cBhvr>
                                      <p:to>
                                        <p:strVal val="visible"/>
                                      </p:to>
                                    </p:set>
                                    <p:animEffect transition="in" filter="wipe(left)">
                                      <p:cBhvr>
                                        <p:cTn id="97" dur="500"/>
                                        <p:tgtEl>
                                          <p:spTgt spid="1147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4748"/>
                                        </p:tgtEl>
                                        <p:attrNameLst>
                                          <p:attrName>style.visibility</p:attrName>
                                        </p:attrNameLst>
                                      </p:cBhvr>
                                      <p:to>
                                        <p:strVal val="visible"/>
                                      </p:to>
                                    </p:set>
                                    <p:animEffect transition="in" filter="wipe(left)">
                                      <p:cBhvr>
                                        <p:cTn id="102" dur="500"/>
                                        <p:tgtEl>
                                          <p:spTgt spid="114748"/>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4749"/>
                                        </p:tgtEl>
                                        <p:attrNameLst>
                                          <p:attrName>style.visibility</p:attrName>
                                        </p:attrNameLst>
                                      </p:cBhvr>
                                      <p:to>
                                        <p:strVal val="visible"/>
                                      </p:to>
                                    </p:set>
                                    <p:animEffect transition="in" filter="wipe(left)">
                                      <p:cBhvr>
                                        <p:cTn id="107" dur="500"/>
                                        <p:tgtEl>
                                          <p:spTgt spid="1147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5" presetClass="entr" presetSubtype="10" fill="hold" grpId="0" nodeType="clickEffect">
                                  <p:stCondLst>
                                    <p:cond delay="0"/>
                                  </p:stCondLst>
                                  <p:iterate type="wd">
                                    <p:tmPct val="100000"/>
                                  </p:iterate>
                                  <p:childTnLst>
                                    <p:set>
                                      <p:cBhvr>
                                        <p:cTn id="111" dur="1" fill="hold">
                                          <p:stCondLst>
                                            <p:cond delay="0"/>
                                          </p:stCondLst>
                                        </p:cTn>
                                        <p:tgtEl>
                                          <p:spTgt spid="114713"/>
                                        </p:tgtEl>
                                        <p:attrNameLst>
                                          <p:attrName>style.visibility</p:attrName>
                                        </p:attrNameLst>
                                      </p:cBhvr>
                                      <p:to>
                                        <p:strVal val="visible"/>
                                      </p:to>
                                    </p:set>
                                    <p:animEffect transition="in" filter="checkerboard(across)">
                                      <p:cBhvr>
                                        <p:cTn id="112" dur="300"/>
                                        <p:tgtEl>
                                          <p:spTgt spid="11471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3" presetClass="entr" presetSubtype="528" fill="hold" grpId="0" nodeType="clickEffect">
                                  <p:stCondLst>
                                    <p:cond delay="0"/>
                                  </p:stCondLst>
                                  <p:childTnLst>
                                    <p:set>
                                      <p:cBhvr>
                                        <p:cTn id="116" dur="1" fill="hold">
                                          <p:stCondLst>
                                            <p:cond delay="0"/>
                                          </p:stCondLst>
                                        </p:cTn>
                                        <p:tgtEl>
                                          <p:spTgt spid="114716"/>
                                        </p:tgtEl>
                                        <p:attrNameLst>
                                          <p:attrName>style.visibility</p:attrName>
                                        </p:attrNameLst>
                                      </p:cBhvr>
                                      <p:to>
                                        <p:strVal val="visible"/>
                                      </p:to>
                                    </p:set>
                                    <p:anim calcmode="lin" valueType="num">
                                      <p:cBhvr>
                                        <p:cTn id="117" dur="500" fill="hold"/>
                                        <p:tgtEl>
                                          <p:spTgt spid="114716"/>
                                        </p:tgtEl>
                                        <p:attrNameLst>
                                          <p:attrName>ppt_w</p:attrName>
                                        </p:attrNameLst>
                                      </p:cBhvr>
                                      <p:tavLst>
                                        <p:tav tm="0">
                                          <p:val>
                                            <p:fltVal val="0"/>
                                          </p:val>
                                        </p:tav>
                                        <p:tav tm="100000">
                                          <p:val>
                                            <p:strVal val="#ppt_w"/>
                                          </p:val>
                                        </p:tav>
                                      </p:tavLst>
                                    </p:anim>
                                    <p:anim calcmode="lin" valueType="num">
                                      <p:cBhvr>
                                        <p:cTn id="118" dur="500" fill="hold"/>
                                        <p:tgtEl>
                                          <p:spTgt spid="114716"/>
                                        </p:tgtEl>
                                        <p:attrNameLst>
                                          <p:attrName>ppt_h</p:attrName>
                                        </p:attrNameLst>
                                      </p:cBhvr>
                                      <p:tavLst>
                                        <p:tav tm="0">
                                          <p:val>
                                            <p:fltVal val="0"/>
                                          </p:val>
                                        </p:tav>
                                        <p:tav tm="100000">
                                          <p:val>
                                            <p:strVal val="#ppt_h"/>
                                          </p:val>
                                        </p:tav>
                                      </p:tavLst>
                                    </p:anim>
                                    <p:anim calcmode="lin" valueType="num">
                                      <p:cBhvr>
                                        <p:cTn id="119" dur="500" fill="hold"/>
                                        <p:tgtEl>
                                          <p:spTgt spid="114716"/>
                                        </p:tgtEl>
                                        <p:attrNameLst>
                                          <p:attrName>ppt_x</p:attrName>
                                        </p:attrNameLst>
                                      </p:cBhvr>
                                      <p:tavLst>
                                        <p:tav tm="0">
                                          <p:val>
                                            <p:fltVal val="0.5"/>
                                          </p:val>
                                        </p:tav>
                                        <p:tav tm="100000">
                                          <p:val>
                                            <p:strVal val="#ppt_x"/>
                                          </p:val>
                                        </p:tav>
                                      </p:tavLst>
                                    </p:anim>
                                    <p:anim calcmode="lin" valueType="num">
                                      <p:cBhvr>
                                        <p:cTn id="120" dur="500" fill="hold"/>
                                        <p:tgtEl>
                                          <p:spTgt spid="114716"/>
                                        </p:tgtEl>
                                        <p:attrNameLst>
                                          <p:attrName>ppt_y</p:attrName>
                                        </p:attrNameLst>
                                      </p:cBhvr>
                                      <p:tavLst>
                                        <p:tav tm="0">
                                          <p:val>
                                            <p:fltVal val="0.5"/>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14714"/>
                                        </p:tgtEl>
                                        <p:attrNameLst>
                                          <p:attrName>style.visibility</p:attrName>
                                        </p:attrNameLst>
                                      </p:cBhvr>
                                      <p:to>
                                        <p:strVal val="visible"/>
                                      </p:to>
                                    </p:set>
                                    <p:animEffect transition="in" filter="wipe(left)">
                                      <p:cBhvr>
                                        <p:cTn id="125" dur="500"/>
                                        <p:tgtEl>
                                          <p:spTgt spid="11471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14715"/>
                                        </p:tgtEl>
                                        <p:attrNameLst>
                                          <p:attrName>style.visibility</p:attrName>
                                        </p:attrNameLst>
                                      </p:cBhvr>
                                      <p:to>
                                        <p:strVal val="visible"/>
                                      </p:to>
                                    </p:set>
                                    <p:animEffect transition="in" filter="wipe(left)">
                                      <p:cBhvr>
                                        <p:cTn id="130" dur="500"/>
                                        <p:tgtEl>
                                          <p:spTgt spid="114715"/>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7" presetClass="entr" presetSubtype="2" fill="hold" grpId="0" nodeType="clickEffect">
                                  <p:stCondLst>
                                    <p:cond delay="0"/>
                                  </p:stCondLst>
                                  <p:childTnLst>
                                    <p:set>
                                      <p:cBhvr>
                                        <p:cTn id="134" dur="1" fill="hold">
                                          <p:stCondLst>
                                            <p:cond delay="0"/>
                                          </p:stCondLst>
                                        </p:cTn>
                                        <p:tgtEl>
                                          <p:spTgt spid="114717"/>
                                        </p:tgtEl>
                                        <p:attrNameLst>
                                          <p:attrName>style.visibility</p:attrName>
                                        </p:attrNameLst>
                                      </p:cBhvr>
                                      <p:to>
                                        <p:strVal val="visible"/>
                                      </p:to>
                                    </p:set>
                                    <p:anim calcmode="lin" valueType="num">
                                      <p:cBhvr additive="base">
                                        <p:cTn id="135" dur="5000" fill="hold"/>
                                        <p:tgtEl>
                                          <p:spTgt spid="114717"/>
                                        </p:tgtEl>
                                        <p:attrNameLst>
                                          <p:attrName>ppt_x</p:attrName>
                                        </p:attrNameLst>
                                      </p:cBhvr>
                                      <p:tavLst>
                                        <p:tav tm="0">
                                          <p:val>
                                            <p:strVal val="1+#ppt_w/2"/>
                                          </p:val>
                                        </p:tav>
                                        <p:tav tm="100000">
                                          <p:val>
                                            <p:strVal val="#ppt_x"/>
                                          </p:val>
                                        </p:tav>
                                      </p:tavLst>
                                    </p:anim>
                                    <p:anim calcmode="lin" valueType="num">
                                      <p:cBhvr additive="base">
                                        <p:cTn id="136" dur="5000" fill="hold"/>
                                        <p:tgtEl>
                                          <p:spTgt spid="114717"/>
                                        </p:tgtEl>
                                        <p:attrNameLst>
                                          <p:attrName>ppt_y</p:attrName>
                                        </p:attrNameLst>
                                      </p:cBhvr>
                                      <p:tavLst>
                                        <p:tav tm="0">
                                          <p:val>
                                            <p:strVal val="#ppt_y"/>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9" presetClass="entr" presetSubtype="0" fill="hold" nodeType="clickEffect">
                                  <p:stCondLst>
                                    <p:cond delay="0"/>
                                  </p:stCondLst>
                                  <p:childTnLst>
                                    <p:set>
                                      <p:cBhvr>
                                        <p:cTn id="140" dur="1" fill="hold">
                                          <p:stCondLst>
                                            <p:cond delay="0"/>
                                          </p:stCondLst>
                                        </p:cTn>
                                        <p:tgtEl>
                                          <p:spTgt spid="114718"/>
                                        </p:tgtEl>
                                        <p:attrNameLst>
                                          <p:attrName>style.visibility</p:attrName>
                                        </p:attrNameLst>
                                      </p:cBhvr>
                                      <p:to>
                                        <p:strVal val="visible"/>
                                      </p:to>
                                    </p:set>
                                    <p:animEffect transition="in" filter="dissolve">
                                      <p:cBhvr>
                                        <p:cTn id="141" dur="500"/>
                                        <p:tgtEl>
                                          <p:spTgt spid="114718"/>
                                        </p:tgtEl>
                                      </p:cBhvr>
                                    </p:animEffect>
                                  </p:childTnLst>
                                </p:cTn>
                              </p:par>
                            </p:childTnLst>
                          </p:cTn>
                        </p:par>
                        <p:par>
                          <p:cTn id="142" fill="hold" nodeType="afterGroup">
                            <p:stCondLst>
                              <p:cond delay="500"/>
                            </p:stCondLst>
                            <p:childTnLst>
                              <p:par>
                                <p:cTn id="143" presetID="1" presetClass="entr" presetSubtype="0" fill="hold" nodeType="afterEffect">
                                  <p:stCondLst>
                                    <p:cond delay="0"/>
                                  </p:stCondLst>
                                  <p:childTnLst>
                                    <p:set>
                                      <p:cBhvr>
                                        <p:cTn id="144" dur="1" fill="hold">
                                          <p:stCondLst>
                                            <p:cond delay="499"/>
                                          </p:stCondLst>
                                        </p:cTn>
                                        <p:tgtEl>
                                          <p:spTgt spid="114722"/>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3" presetClass="entr" presetSubtype="16" fill="hold" grpId="0" nodeType="clickEffect">
                                  <p:stCondLst>
                                    <p:cond delay="0"/>
                                  </p:stCondLst>
                                  <p:childTnLst>
                                    <p:set>
                                      <p:cBhvr>
                                        <p:cTn id="148" dur="1" fill="hold">
                                          <p:stCondLst>
                                            <p:cond delay="0"/>
                                          </p:stCondLst>
                                        </p:cTn>
                                        <p:tgtEl>
                                          <p:spTgt spid="114754"/>
                                        </p:tgtEl>
                                        <p:attrNameLst>
                                          <p:attrName>style.visibility</p:attrName>
                                        </p:attrNameLst>
                                      </p:cBhvr>
                                      <p:to>
                                        <p:strVal val="visible"/>
                                      </p:to>
                                    </p:set>
                                    <p:anim calcmode="lin" valueType="num">
                                      <p:cBhvr>
                                        <p:cTn id="149" dur="500" fill="hold"/>
                                        <p:tgtEl>
                                          <p:spTgt spid="114754"/>
                                        </p:tgtEl>
                                        <p:attrNameLst>
                                          <p:attrName>ppt_w</p:attrName>
                                        </p:attrNameLst>
                                      </p:cBhvr>
                                      <p:tavLst>
                                        <p:tav tm="0">
                                          <p:val>
                                            <p:fltVal val="0"/>
                                          </p:val>
                                        </p:tav>
                                        <p:tav tm="100000">
                                          <p:val>
                                            <p:strVal val="#ppt_w"/>
                                          </p:val>
                                        </p:tav>
                                      </p:tavLst>
                                    </p:anim>
                                    <p:anim calcmode="lin" valueType="num">
                                      <p:cBhvr>
                                        <p:cTn id="150" dur="500" fill="hold"/>
                                        <p:tgtEl>
                                          <p:spTgt spid="114754"/>
                                        </p:tgtEl>
                                        <p:attrNameLst>
                                          <p:attrName>ppt_h</p:attrName>
                                        </p:attrNameLst>
                                      </p:cBhvr>
                                      <p:tavLst>
                                        <p:tav tm="0">
                                          <p:val>
                                            <p:fltVal val="0"/>
                                          </p:val>
                                        </p:tav>
                                        <p:tav tm="100000">
                                          <p:val>
                                            <p:strVal val="#ppt_h"/>
                                          </p:val>
                                        </p:tav>
                                      </p:tavLst>
                                    </p:anim>
                                  </p:childTnLst>
                                </p:cTn>
                              </p:par>
                            </p:childTnLst>
                          </p:cTn>
                        </p:par>
                        <p:par>
                          <p:cTn id="151" fill="hold" nodeType="afterGroup">
                            <p:stCondLst>
                              <p:cond delay="500"/>
                            </p:stCondLst>
                            <p:childTnLst>
                              <p:par>
                                <p:cTn id="152" presetID="1" presetClass="entr" presetSubtype="0" fill="hold" nodeType="afterEffect">
                                  <p:stCondLst>
                                    <p:cond delay="0"/>
                                  </p:stCondLst>
                                  <p:childTnLst>
                                    <p:set>
                                      <p:cBhvr>
                                        <p:cTn id="153" dur="1" fill="hold">
                                          <p:stCondLst>
                                            <p:cond delay="499"/>
                                          </p:stCondLst>
                                        </p:cTn>
                                        <p:tgtEl>
                                          <p:spTgt spid="114743"/>
                                        </p:tgtEl>
                                        <p:attrNameLst>
                                          <p:attrName>style.visibility</p:attrName>
                                        </p:attrNameLst>
                                      </p:cBhvr>
                                      <p:to>
                                        <p:strVal val="visible"/>
                                      </p:to>
                                    </p:se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2" presetClass="entr" presetSubtype="8" fill="hold" nodeType="clickEffect">
                                  <p:stCondLst>
                                    <p:cond delay="0"/>
                                  </p:stCondLst>
                                  <p:childTnLst>
                                    <p:set>
                                      <p:cBhvr>
                                        <p:cTn id="157" dur="1" fill="hold">
                                          <p:stCondLst>
                                            <p:cond delay="0"/>
                                          </p:stCondLst>
                                        </p:cTn>
                                        <p:tgtEl>
                                          <p:spTgt spid="114723"/>
                                        </p:tgtEl>
                                        <p:attrNameLst>
                                          <p:attrName>style.visibility</p:attrName>
                                        </p:attrNameLst>
                                      </p:cBhvr>
                                      <p:to>
                                        <p:strVal val="visible"/>
                                      </p:to>
                                    </p:set>
                                    <p:animEffect transition="in" filter="slide(fromLeft)">
                                      <p:cBhvr>
                                        <p:cTn id="158" dur="500"/>
                                        <p:tgtEl>
                                          <p:spTgt spid="114723"/>
                                        </p:tgtEl>
                                      </p:cBhvr>
                                    </p:animEffect>
                                  </p:childTnLst>
                                </p:cTn>
                              </p:par>
                            </p:childTnLst>
                          </p:cTn>
                        </p:par>
                        <p:par>
                          <p:cTn id="159" fill="hold" nodeType="afterGroup">
                            <p:stCondLst>
                              <p:cond delay="500"/>
                            </p:stCondLst>
                            <p:childTnLst>
                              <p:par>
                                <p:cTn id="160" presetID="1" presetClass="entr" presetSubtype="0" fill="hold" nodeType="afterEffect">
                                  <p:stCondLst>
                                    <p:cond delay="0"/>
                                  </p:stCondLst>
                                  <p:childTnLst>
                                    <p:set>
                                      <p:cBhvr>
                                        <p:cTn id="161" dur="1" fill="hold">
                                          <p:stCondLst>
                                            <p:cond delay="499"/>
                                          </p:stCondLst>
                                        </p:cTn>
                                        <p:tgtEl>
                                          <p:spTgt spid="114724"/>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2" presetClass="entr" presetSubtype="1" fill="hold" nodeType="clickEffect">
                                  <p:stCondLst>
                                    <p:cond delay="0"/>
                                  </p:stCondLst>
                                  <p:childTnLst>
                                    <p:set>
                                      <p:cBhvr>
                                        <p:cTn id="165" dur="1" fill="hold">
                                          <p:stCondLst>
                                            <p:cond delay="0"/>
                                          </p:stCondLst>
                                        </p:cTn>
                                        <p:tgtEl>
                                          <p:spTgt spid="114725"/>
                                        </p:tgtEl>
                                        <p:attrNameLst>
                                          <p:attrName>style.visibility</p:attrName>
                                        </p:attrNameLst>
                                      </p:cBhvr>
                                      <p:to>
                                        <p:strVal val="visible"/>
                                      </p:to>
                                    </p:set>
                                    <p:animEffect transition="in" filter="slide(fromTop)">
                                      <p:cBhvr>
                                        <p:cTn id="166" dur="500"/>
                                        <p:tgtEl>
                                          <p:spTgt spid="114725"/>
                                        </p:tgtEl>
                                      </p:cBhvr>
                                    </p:animEffect>
                                  </p:childTnLst>
                                </p:cTn>
                              </p:par>
                            </p:childTnLst>
                          </p:cTn>
                        </p:par>
                        <p:par>
                          <p:cTn id="167" fill="hold" nodeType="afterGroup">
                            <p:stCondLst>
                              <p:cond delay="500"/>
                            </p:stCondLst>
                            <p:childTnLst>
                              <p:par>
                                <p:cTn id="168" presetID="1" presetClass="entr" presetSubtype="0" fill="hold" nodeType="afterEffect">
                                  <p:stCondLst>
                                    <p:cond delay="0"/>
                                  </p:stCondLst>
                                  <p:childTnLst>
                                    <p:set>
                                      <p:cBhvr>
                                        <p:cTn id="169" dur="1" fill="hold">
                                          <p:stCondLst>
                                            <p:cond delay="499"/>
                                          </p:stCondLst>
                                        </p:cTn>
                                        <p:tgtEl>
                                          <p:spTgt spid="114726"/>
                                        </p:tgtEl>
                                        <p:attrNameLst>
                                          <p:attrName>style.visibility</p:attrName>
                                        </p:attrNameLst>
                                      </p:cBhvr>
                                      <p:to>
                                        <p:strVal val="visibl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2" presetClass="entr" presetSubtype="1" fill="hold" nodeType="clickEffect">
                                  <p:stCondLst>
                                    <p:cond delay="0"/>
                                  </p:stCondLst>
                                  <p:childTnLst>
                                    <p:set>
                                      <p:cBhvr>
                                        <p:cTn id="173" dur="1" fill="hold">
                                          <p:stCondLst>
                                            <p:cond delay="0"/>
                                          </p:stCondLst>
                                        </p:cTn>
                                        <p:tgtEl>
                                          <p:spTgt spid="114727"/>
                                        </p:tgtEl>
                                        <p:attrNameLst>
                                          <p:attrName>style.visibility</p:attrName>
                                        </p:attrNameLst>
                                      </p:cBhvr>
                                      <p:to>
                                        <p:strVal val="visible"/>
                                      </p:to>
                                    </p:set>
                                    <p:animEffect transition="in" filter="slide(fromTop)">
                                      <p:cBhvr>
                                        <p:cTn id="174" dur="500"/>
                                        <p:tgtEl>
                                          <p:spTgt spid="114727"/>
                                        </p:tgtEl>
                                      </p:cBhvr>
                                    </p:animEffect>
                                  </p:childTnLst>
                                </p:cTn>
                              </p:par>
                            </p:childTnLst>
                          </p:cTn>
                        </p:par>
                        <p:par>
                          <p:cTn id="175" fill="hold" nodeType="afterGroup">
                            <p:stCondLst>
                              <p:cond delay="500"/>
                            </p:stCondLst>
                            <p:childTnLst>
                              <p:par>
                                <p:cTn id="176" presetID="1" presetClass="entr" presetSubtype="0" fill="hold" nodeType="afterEffect">
                                  <p:stCondLst>
                                    <p:cond delay="0"/>
                                  </p:stCondLst>
                                  <p:childTnLst>
                                    <p:set>
                                      <p:cBhvr>
                                        <p:cTn id="177" dur="1" fill="hold">
                                          <p:stCondLst>
                                            <p:cond delay="499"/>
                                          </p:stCondLst>
                                        </p:cTn>
                                        <p:tgtEl>
                                          <p:spTgt spid="114744"/>
                                        </p:tgtEl>
                                        <p:attrNameLst>
                                          <p:attrName>style.visibility</p:attrName>
                                        </p:attrNameLst>
                                      </p:cBhvr>
                                      <p:to>
                                        <p:strVal val="visible"/>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2" presetClass="entr" presetSubtype="2" fill="hold" nodeType="clickEffect">
                                  <p:stCondLst>
                                    <p:cond delay="0"/>
                                  </p:stCondLst>
                                  <p:childTnLst>
                                    <p:set>
                                      <p:cBhvr>
                                        <p:cTn id="181" dur="1" fill="hold">
                                          <p:stCondLst>
                                            <p:cond delay="0"/>
                                          </p:stCondLst>
                                        </p:cTn>
                                        <p:tgtEl>
                                          <p:spTgt spid="114732"/>
                                        </p:tgtEl>
                                        <p:attrNameLst>
                                          <p:attrName>style.visibility</p:attrName>
                                        </p:attrNameLst>
                                      </p:cBhvr>
                                      <p:to>
                                        <p:strVal val="visible"/>
                                      </p:to>
                                    </p:set>
                                    <p:animEffect transition="in" filter="slide(fromRight)">
                                      <p:cBhvr>
                                        <p:cTn id="182" dur="500"/>
                                        <p:tgtEl>
                                          <p:spTgt spid="114732"/>
                                        </p:tgtEl>
                                      </p:cBhvr>
                                    </p:animEffect>
                                  </p:childTnLst>
                                </p:cTn>
                              </p:par>
                            </p:childTnLst>
                          </p:cTn>
                        </p:par>
                        <p:par>
                          <p:cTn id="183" fill="hold" nodeType="afterGroup">
                            <p:stCondLst>
                              <p:cond delay="500"/>
                            </p:stCondLst>
                            <p:childTnLst>
                              <p:par>
                                <p:cTn id="184" presetID="1" presetClass="entr" presetSubtype="0" fill="hold" nodeType="afterEffect">
                                  <p:stCondLst>
                                    <p:cond delay="0"/>
                                  </p:stCondLst>
                                  <p:childTnLst>
                                    <p:set>
                                      <p:cBhvr>
                                        <p:cTn id="185" dur="1" fill="hold">
                                          <p:stCondLst>
                                            <p:cond delay="499"/>
                                          </p:stCondLst>
                                        </p:cTn>
                                        <p:tgtEl>
                                          <p:spTgt spid="114733"/>
                                        </p:tgtEl>
                                        <p:attrNameLst>
                                          <p:attrName>style.visibility</p:attrName>
                                        </p:attrNameLst>
                                      </p:cBhvr>
                                      <p:to>
                                        <p:strVal val="visible"/>
                                      </p:to>
                                    </p:se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9" presetClass="entr" presetSubtype="0" fill="hold" nodeType="clickEffect">
                                  <p:stCondLst>
                                    <p:cond delay="0"/>
                                  </p:stCondLst>
                                  <p:childTnLst>
                                    <p:set>
                                      <p:cBhvr>
                                        <p:cTn id="189" dur="1" fill="hold">
                                          <p:stCondLst>
                                            <p:cond delay="0"/>
                                          </p:stCondLst>
                                        </p:cTn>
                                        <p:tgtEl>
                                          <p:spTgt spid="114734"/>
                                        </p:tgtEl>
                                        <p:attrNameLst>
                                          <p:attrName>style.visibility</p:attrName>
                                        </p:attrNameLst>
                                      </p:cBhvr>
                                      <p:to>
                                        <p:strVal val="visible"/>
                                      </p:to>
                                    </p:set>
                                    <p:animEffect transition="in" filter="dissolve">
                                      <p:cBhvr>
                                        <p:cTn id="190" dur="500"/>
                                        <p:tgtEl>
                                          <p:spTgt spid="114734"/>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2" presetClass="entr" presetSubtype="2" fill="hold" nodeType="clickEffect">
                                  <p:stCondLst>
                                    <p:cond delay="0"/>
                                  </p:stCondLst>
                                  <p:childTnLst>
                                    <p:set>
                                      <p:cBhvr>
                                        <p:cTn id="194" dur="1" fill="hold">
                                          <p:stCondLst>
                                            <p:cond delay="0"/>
                                          </p:stCondLst>
                                        </p:cTn>
                                        <p:tgtEl>
                                          <p:spTgt spid="114735"/>
                                        </p:tgtEl>
                                        <p:attrNameLst>
                                          <p:attrName>style.visibility</p:attrName>
                                        </p:attrNameLst>
                                      </p:cBhvr>
                                      <p:to>
                                        <p:strVal val="visible"/>
                                      </p:to>
                                    </p:set>
                                    <p:animEffect transition="in" filter="slide(fromRight)">
                                      <p:cBhvr>
                                        <p:cTn id="195" dur="500"/>
                                        <p:tgtEl>
                                          <p:spTgt spid="114735"/>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2" fill="hold" nodeType="clickEffect">
                                  <p:stCondLst>
                                    <p:cond delay="0"/>
                                  </p:stCondLst>
                                  <p:childTnLst>
                                    <p:set>
                                      <p:cBhvr>
                                        <p:cTn id="199" dur="1" fill="hold">
                                          <p:stCondLst>
                                            <p:cond delay="0"/>
                                          </p:stCondLst>
                                        </p:cTn>
                                        <p:tgtEl>
                                          <p:spTgt spid="114736"/>
                                        </p:tgtEl>
                                        <p:attrNameLst>
                                          <p:attrName>style.visibility</p:attrName>
                                        </p:attrNameLst>
                                      </p:cBhvr>
                                      <p:to>
                                        <p:strVal val="visible"/>
                                      </p:to>
                                    </p:set>
                                    <p:animEffect transition="in" filter="wipe(right)">
                                      <p:cBhvr>
                                        <p:cTn id="200" dur="500"/>
                                        <p:tgtEl>
                                          <p:spTgt spid="114736"/>
                                        </p:tgtEl>
                                      </p:cBhvr>
                                    </p:animEffect>
                                  </p:childTnLst>
                                </p:cTn>
                              </p:par>
                            </p:childTnLst>
                          </p:cTn>
                        </p:par>
                        <p:par>
                          <p:cTn id="201" fill="hold" nodeType="afterGroup">
                            <p:stCondLst>
                              <p:cond delay="500"/>
                            </p:stCondLst>
                            <p:childTnLst>
                              <p:par>
                                <p:cTn id="202" presetID="1" presetClass="entr" presetSubtype="0" fill="hold" nodeType="afterEffect">
                                  <p:stCondLst>
                                    <p:cond delay="0"/>
                                  </p:stCondLst>
                                  <p:childTnLst>
                                    <p:set>
                                      <p:cBhvr>
                                        <p:cTn id="203" dur="1" fill="hold">
                                          <p:stCondLst>
                                            <p:cond delay="499"/>
                                          </p:stCondLst>
                                        </p:cTn>
                                        <p:tgtEl>
                                          <p:spTgt spid="114737"/>
                                        </p:tgtEl>
                                        <p:attrNameLst>
                                          <p:attrName>style.visibility</p:attrName>
                                        </p:attrNameLst>
                                      </p:cBhvr>
                                      <p:to>
                                        <p:strVal val="visible"/>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9" presetClass="entr" presetSubtype="0" fill="hold" nodeType="clickEffect">
                                  <p:stCondLst>
                                    <p:cond delay="0"/>
                                  </p:stCondLst>
                                  <p:childTnLst>
                                    <p:set>
                                      <p:cBhvr>
                                        <p:cTn id="207" dur="1" fill="hold">
                                          <p:stCondLst>
                                            <p:cond delay="0"/>
                                          </p:stCondLst>
                                        </p:cTn>
                                        <p:tgtEl>
                                          <p:spTgt spid="114728"/>
                                        </p:tgtEl>
                                        <p:attrNameLst>
                                          <p:attrName>style.visibility</p:attrName>
                                        </p:attrNameLst>
                                      </p:cBhvr>
                                      <p:to>
                                        <p:strVal val="visible"/>
                                      </p:to>
                                    </p:set>
                                    <p:animEffect transition="in" filter="dissolve">
                                      <p:cBhvr>
                                        <p:cTn id="208" dur="500"/>
                                        <p:tgtEl>
                                          <p:spTgt spid="11472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9" presetClass="entr" presetSubtype="0" fill="hold" nodeType="clickEffect">
                                  <p:stCondLst>
                                    <p:cond delay="0"/>
                                  </p:stCondLst>
                                  <p:childTnLst>
                                    <p:set>
                                      <p:cBhvr>
                                        <p:cTn id="212" dur="1" fill="hold">
                                          <p:stCondLst>
                                            <p:cond delay="0"/>
                                          </p:stCondLst>
                                        </p:cTn>
                                        <p:tgtEl>
                                          <p:spTgt spid="114729"/>
                                        </p:tgtEl>
                                        <p:attrNameLst>
                                          <p:attrName>style.visibility</p:attrName>
                                        </p:attrNameLst>
                                      </p:cBhvr>
                                      <p:to>
                                        <p:strVal val="visible"/>
                                      </p:to>
                                    </p:set>
                                    <p:animEffect transition="in" filter="dissolve">
                                      <p:cBhvr>
                                        <p:cTn id="213" dur="500"/>
                                        <p:tgtEl>
                                          <p:spTgt spid="114729"/>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2" presetClass="entr" presetSubtype="1" fill="hold" nodeType="clickEffect">
                                  <p:stCondLst>
                                    <p:cond delay="0"/>
                                  </p:stCondLst>
                                  <p:childTnLst>
                                    <p:set>
                                      <p:cBhvr>
                                        <p:cTn id="217" dur="1" fill="hold">
                                          <p:stCondLst>
                                            <p:cond delay="0"/>
                                          </p:stCondLst>
                                        </p:cTn>
                                        <p:tgtEl>
                                          <p:spTgt spid="114730"/>
                                        </p:tgtEl>
                                        <p:attrNameLst>
                                          <p:attrName>style.visibility</p:attrName>
                                        </p:attrNameLst>
                                      </p:cBhvr>
                                      <p:to>
                                        <p:strVal val="visible"/>
                                      </p:to>
                                    </p:set>
                                    <p:animEffect transition="in" filter="wipe(up)">
                                      <p:cBhvr>
                                        <p:cTn id="218" dur="500"/>
                                        <p:tgtEl>
                                          <p:spTgt spid="114730"/>
                                        </p:tgtEl>
                                      </p:cBhvr>
                                    </p:animEffect>
                                  </p:childTnLst>
                                </p:cTn>
                              </p:par>
                            </p:childTnLst>
                          </p:cTn>
                        </p:par>
                        <p:par>
                          <p:cTn id="219" fill="hold" nodeType="afterGroup">
                            <p:stCondLst>
                              <p:cond delay="500"/>
                            </p:stCondLst>
                            <p:childTnLst>
                              <p:par>
                                <p:cTn id="220" presetID="12" presetClass="entr" presetSubtype="4" fill="hold" nodeType="afterEffect">
                                  <p:stCondLst>
                                    <p:cond delay="0"/>
                                  </p:stCondLst>
                                  <p:childTnLst>
                                    <p:set>
                                      <p:cBhvr>
                                        <p:cTn id="221" dur="1" fill="hold">
                                          <p:stCondLst>
                                            <p:cond delay="0"/>
                                          </p:stCondLst>
                                        </p:cTn>
                                        <p:tgtEl>
                                          <p:spTgt spid="114731"/>
                                        </p:tgtEl>
                                        <p:attrNameLst>
                                          <p:attrName>style.visibility</p:attrName>
                                        </p:attrNameLst>
                                      </p:cBhvr>
                                      <p:to>
                                        <p:strVal val="visible"/>
                                      </p:to>
                                    </p:set>
                                    <p:animEffect transition="in" filter="slide(fromBottom)">
                                      <p:cBhvr>
                                        <p:cTn id="222" dur="500"/>
                                        <p:tgtEl>
                                          <p:spTgt spid="114731"/>
                                        </p:tgtEl>
                                      </p:cBhvr>
                                    </p:animEffec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22" presetClass="entr" presetSubtype="8" fill="hold" nodeType="clickEffect">
                                  <p:stCondLst>
                                    <p:cond delay="0"/>
                                  </p:stCondLst>
                                  <p:childTnLst>
                                    <p:set>
                                      <p:cBhvr>
                                        <p:cTn id="226" dur="1" fill="hold">
                                          <p:stCondLst>
                                            <p:cond delay="0"/>
                                          </p:stCondLst>
                                        </p:cTn>
                                        <p:tgtEl>
                                          <p:spTgt spid="114738"/>
                                        </p:tgtEl>
                                        <p:attrNameLst>
                                          <p:attrName>style.visibility</p:attrName>
                                        </p:attrNameLst>
                                      </p:cBhvr>
                                      <p:to>
                                        <p:strVal val="visible"/>
                                      </p:to>
                                    </p:set>
                                    <p:animEffect transition="in" filter="wipe(left)">
                                      <p:cBhvr>
                                        <p:cTn id="227" dur="500"/>
                                        <p:tgtEl>
                                          <p:spTgt spid="114738"/>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22" presetClass="entr" presetSubtype="8" fill="hold" nodeType="clickEffect">
                                  <p:stCondLst>
                                    <p:cond delay="0"/>
                                  </p:stCondLst>
                                  <p:childTnLst>
                                    <p:set>
                                      <p:cBhvr>
                                        <p:cTn id="231" dur="1" fill="hold">
                                          <p:stCondLst>
                                            <p:cond delay="0"/>
                                          </p:stCondLst>
                                        </p:cTn>
                                        <p:tgtEl>
                                          <p:spTgt spid="114739"/>
                                        </p:tgtEl>
                                        <p:attrNameLst>
                                          <p:attrName>style.visibility</p:attrName>
                                        </p:attrNameLst>
                                      </p:cBhvr>
                                      <p:to>
                                        <p:strVal val="visible"/>
                                      </p:to>
                                    </p:set>
                                    <p:animEffect transition="in" filter="wipe(left)">
                                      <p:cBhvr>
                                        <p:cTn id="232" dur="500"/>
                                        <p:tgtEl>
                                          <p:spTgt spid="114739"/>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22" presetClass="entr" presetSubtype="8" fill="hold" nodeType="clickEffect">
                                  <p:stCondLst>
                                    <p:cond delay="0"/>
                                  </p:stCondLst>
                                  <p:childTnLst>
                                    <p:set>
                                      <p:cBhvr>
                                        <p:cTn id="236" dur="1" fill="hold">
                                          <p:stCondLst>
                                            <p:cond delay="0"/>
                                          </p:stCondLst>
                                        </p:cTn>
                                        <p:tgtEl>
                                          <p:spTgt spid="114740"/>
                                        </p:tgtEl>
                                        <p:attrNameLst>
                                          <p:attrName>style.visibility</p:attrName>
                                        </p:attrNameLst>
                                      </p:cBhvr>
                                      <p:to>
                                        <p:strVal val="visible"/>
                                      </p:to>
                                    </p:set>
                                    <p:animEffect transition="in" filter="wipe(left)">
                                      <p:cBhvr>
                                        <p:cTn id="237" dur="500"/>
                                        <p:tgtEl>
                                          <p:spTgt spid="114740"/>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22" presetClass="entr" presetSubtype="8" fill="hold" nodeType="clickEffect">
                                  <p:stCondLst>
                                    <p:cond delay="0"/>
                                  </p:stCondLst>
                                  <p:childTnLst>
                                    <p:set>
                                      <p:cBhvr>
                                        <p:cTn id="241" dur="1" fill="hold">
                                          <p:stCondLst>
                                            <p:cond delay="0"/>
                                          </p:stCondLst>
                                        </p:cTn>
                                        <p:tgtEl>
                                          <p:spTgt spid="114741"/>
                                        </p:tgtEl>
                                        <p:attrNameLst>
                                          <p:attrName>style.visibility</p:attrName>
                                        </p:attrNameLst>
                                      </p:cBhvr>
                                      <p:to>
                                        <p:strVal val="visible"/>
                                      </p:to>
                                    </p:set>
                                    <p:animEffect transition="in" filter="wipe(left)">
                                      <p:cBhvr>
                                        <p:cTn id="242" dur="500"/>
                                        <p:tgtEl>
                                          <p:spTgt spid="114741"/>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22" presetClass="entr" presetSubtype="8" fill="hold" nodeType="clickEffect">
                                  <p:stCondLst>
                                    <p:cond delay="0"/>
                                  </p:stCondLst>
                                  <p:childTnLst>
                                    <p:set>
                                      <p:cBhvr>
                                        <p:cTn id="246" dur="1" fill="hold">
                                          <p:stCondLst>
                                            <p:cond delay="0"/>
                                          </p:stCondLst>
                                        </p:cTn>
                                        <p:tgtEl>
                                          <p:spTgt spid="114742"/>
                                        </p:tgtEl>
                                        <p:attrNameLst>
                                          <p:attrName>style.visibility</p:attrName>
                                        </p:attrNameLst>
                                      </p:cBhvr>
                                      <p:to>
                                        <p:strVal val="visible"/>
                                      </p:to>
                                    </p:set>
                                    <p:animEffect transition="in" filter="wipe(left)">
                                      <p:cBhvr>
                                        <p:cTn id="247" dur="500"/>
                                        <p:tgtEl>
                                          <p:spTgt spid="114742"/>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114753"/>
                                        </p:tgtEl>
                                        <p:attrNameLst>
                                          <p:attrName>style.visibility</p:attrName>
                                        </p:attrNameLst>
                                      </p:cBhvr>
                                      <p:to>
                                        <p:strVal val="visible"/>
                                      </p:to>
                                    </p:set>
                                    <p:animEffect transition="in" filter="wipe(left)">
                                      <p:cBhvr>
                                        <p:cTn id="252" dur="500"/>
                                        <p:tgtEl>
                                          <p:spTgt spid="114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utoUpdateAnimBg="0"/>
      <p:bldP spid="114691" grpId="0" autoUpdateAnimBg="0"/>
      <p:bldP spid="114696" grpId="0" animBg="1"/>
      <p:bldP spid="114710" grpId="0" autoUpdateAnimBg="0"/>
      <p:bldP spid="114712" grpId="0" autoUpdateAnimBg="0"/>
      <p:bldP spid="114713" grpId="0" autoUpdateAnimBg="0"/>
      <p:bldP spid="114714" grpId="0" autoUpdateAnimBg="0"/>
      <p:bldP spid="114715" grpId="0" autoUpdateAnimBg="0"/>
      <p:bldP spid="114716" grpId="0" animBg="1"/>
      <p:bldP spid="114717" grpId="0" animBg="1"/>
      <p:bldP spid="114753" grpId="0"/>
      <p:bldP spid="1147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306388" y="10001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15715" name="Text Box 3"/>
          <p:cNvSpPr txBox="1">
            <a:spLocks noChangeArrowheads="1"/>
          </p:cNvSpPr>
          <p:nvPr/>
        </p:nvSpPr>
        <p:spPr bwMode="auto">
          <a:xfrm>
            <a:off x="725488" y="61913"/>
            <a:ext cx="807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在匀强磁场 </a:t>
            </a:r>
            <a:r>
              <a:rPr kumimoji="1" lang="en-US" altLang="zh-CN" sz="2800" b="1" i="1">
                <a:solidFill>
                  <a:srgbClr val="66FFFF"/>
                </a:solidFill>
                <a:latin typeface="Times New Roman" panose="02020603050405020304" pitchFamily="18" charset="0"/>
              </a:rPr>
              <a:t>B</a:t>
            </a:r>
            <a:r>
              <a:rPr kumimoji="1" lang="en-US" altLang="zh-CN" sz="2400" b="1">
                <a:solidFill>
                  <a:srgbClr val="CC33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中，长</a:t>
            </a:r>
            <a:r>
              <a:rPr kumimoji="1" lang="zh-CN" altLang="en-US" sz="24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R</a:t>
            </a:r>
            <a:r>
              <a:rPr kumimoji="1" lang="en-US" altLang="zh-CN" sz="28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的铜棒绕其一端</a:t>
            </a:r>
            <a:r>
              <a:rPr kumimoji="1" lang="zh-CN" altLang="en-US" sz="2800" b="1">
                <a:solidFill>
                  <a:schemeClr val="bg1"/>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O</a:t>
            </a:r>
            <a:r>
              <a:rPr kumimoji="1" lang="en-US" altLang="zh-CN" sz="2800" b="1" i="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在垂直于</a:t>
            </a:r>
            <a:r>
              <a:rPr kumimoji="1" lang="zh-CN" altLang="en-US" sz="28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cs typeface="Times New Roman" panose="02020603050405020304" pitchFamily="18" charset="0"/>
              </a:rPr>
              <a:t>B</a:t>
            </a:r>
            <a:r>
              <a:rPr kumimoji="1" lang="en-US" altLang="zh-CN" sz="28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a:t>
            </a:r>
            <a:endParaRPr kumimoji="1" lang="zh-CN" altLang="en-US" sz="2800" b="1">
              <a:solidFill>
                <a:schemeClr val="bg1"/>
              </a:solidFill>
              <a:latin typeface="Times New Roman" panose="02020603050405020304" pitchFamily="18" charset="0"/>
            </a:endParaRPr>
          </a:p>
        </p:txBody>
      </p:sp>
      <p:sp>
        <p:nvSpPr>
          <p:cNvPr id="115716" name="Rectangle 4"/>
          <p:cNvSpPr>
            <a:spLocks noChangeArrowheads="1"/>
          </p:cNvSpPr>
          <p:nvPr/>
        </p:nvSpPr>
        <p:spPr bwMode="auto">
          <a:xfrm>
            <a:off x="725488" y="538163"/>
            <a:ext cx="3590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平面内转动，角速度为</a:t>
            </a:r>
            <a:r>
              <a:rPr kumimoji="1" lang="zh-CN" altLang="en-US" sz="2800" b="1">
                <a:solidFill>
                  <a:srgbClr val="66FFFF"/>
                </a:solidFill>
                <a:latin typeface="Times New Roman" panose="02020603050405020304" pitchFamily="18" charset="0"/>
              </a:rPr>
              <a:t> </a:t>
            </a:r>
            <a:r>
              <a:rPr kumimoji="1" lang="zh-CN" altLang="en-US" sz="2800" b="1" i="1">
                <a:solidFill>
                  <a:srgbClr val="66FFFF"/>
                </a:solidFill>
                <a:latin typeface="Times New Roman" panose="02020603050405020304" pitchFamily="18" charset="0"/>
                <a:sym typeface="Symbol" panose="05050102010706020507" pitchFamily="18" charset="2"/>
              </a:rPr>
              <a:t></a:t>
            </a:r>
            <a:endParaRPr kumimoji="1" lang="zh-CN" altLang="en-US" sz="2800" b="1">
              <a:solidFill>
                <a:schemeClr val="bg1"/>
              </a:solidFill>
              <a:latin typeface="Times New Roman" panose="02020603050405020304" pitchFamily="18" charset="0"/>
              <a:sym typeface="Symbol" panose="05050102010706020507" pitchFamily="18" charset="2"/>
            </a:endParaRPr>
          </a:p>
        </p:txBody>
      </p:sp>
      <p:sp>
        <p:nvSpPr>
          <p:cNvPr id="115717" name="Oval 5"/>
          <p:cNvSpPr>
            <a:spLocks noChangeArrowheads="1"/>
          </p:cNvSpPr>
          <p:nvPr/>
        </p:nvSpPr>
        <p:spPr bwMode="auto">
          <a:xfrm>
            <a:off x="5106988" y="1071563"/>
            <a:ext cx="3124200" cy="3048000"/>
          </a:xfrm>
          <a:prstGeom prst="ellipse">
            <a:avLst/>
          </a:prstGeom>
          <a:noFill/>
          <a:ln w="9525">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18" name="Rectangle 6"/>
          <p:cNvSpPr>
            <a:spLocks noChangeArrowheads="1"/>
          </p:cNvSpPr>
          <p:nvPr/>
        </p:nvSpPr>
        <p:spPr bwMode="auto">
          <a:xfrm>
            <a:off x="6630988" y="2519363"/>
            <a:ext cx="1600200" cy="152400"/>
          </a:xfrm>
          <a:prstGeom prst="rect">
            <a:avLst/>
          </a:prstGeom>
          <a:gradFill rotWithShape="0">
            <a:gsLst>
              <a:gs pos="0">
                <a:srgbClr val="007676"/>
              </a:gs>
              <a:gs pos="50000">
                <a:srgbClr val="00FFFF"/>
              </a:gs>
              <a:gs pos="100000">
                <a:srgbClr val="007676"/>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5719" name="Group 7"/>
          <p:cNvGrpSpPr>
            <a:grpSpLocks/>
          </p:cNvGrpSpPr>
          <p:nvPr/>
        </p:nvGrpSpPr>
        <p:grpSpPr bwMode="auto">
          <a:xfrm>
            <a:off x="5640388" y="1681163"/>
            <a:ext cx="533400" cy="533400"/>
            <a:chOff x="624" y="3072"/>
            <a:chExt cx="336" cy="336"/>
          </a:xfrm>
        </p:grpSpPr>
        <p:sp>
          <p:nvSpPr>
            <p:cNvPr id="17447" name="Oval 8"/>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48" name="Line 9"/>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9" name="Line 10"/>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15723" name="Object 11"/>
          <p:cNvGraphicFramePr>
            <a:graphicFrameLocks/>
          </p:cNvGraphicFramePr>
          <p:nvPr/>
        </p:nvGraphicFramePr>
        <p:xfrm>
          <a:off x="6080125" y="1300163"/>
          <a:ext cx="280988" cy="366712"/>
        </p:xfrm>
        <a:graphic>
          <a:graphicData uri="http://schemas.openxmlformats.org/presentationml/2006/ole">
            <mc:AlternateContent xmlns:mc="http://schemas.openxmlformats.org/markup-compatibility/2006">
              <mc:Choice xmlns:v="urn:schemas-microsoft-com:vml" Requires="v">
                <p:oleObj name="公式" r:id="rId2" imgW="171534" imgH="276210" progId="Equation.3">
                  <p:embed/>
                </p:oleObj>
              </mc:Choice>
              <mc:Fallback>
                <p:oleObj name="公式" r:id="rId2" imgW="171534" imgH="276210" progId="Equation.3">
                  <p:embed/>
                  <p:pic>
                    <p:nvPicPr>
                      <p:cNvPr id="0" name="Object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25" y="1300163"/>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24" name="Rectangle 12"/>
          <p:cNvSpPr>
            <a:spLocks noChangeArrowheads="1"/>
          </p:cNvSpPr>
          <p:nvPr/>
        </p:nvSpPr>
        <p:spPr bwMode="auto">
          <a:xfrm>
            <a:off x="8169275" y="3133725"/>
            <a:ext cx="671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a:solidFill>
                  <a:srgbClr val="FFFF00"/>
                </a:solidFill>
                <a:latin typeface="Times New Roman" panose="02020603050405020304" pitchFamily="18" charset="0"/>
                <a:sym typeface="Symbol" panose="05050102010706020507" pitchFamily="18" charset="2"/>
              </a:rPr>
              <a:t></a:t>
            </a:r>
          </a:p>
        </p:txBody>
      </p:sp>
      <p:sp>
        <p:nvSpPr>
          <p:cNvPr id="115725" name="Rectangle 13"/>
          <p:cNvSpPr>
            <a:spLocks noChangeArrowheads="1"/>
          </p:cNvSpPr>
          <p:nvPr/>
        </p:nvSpPr>
        <p:spPr bwMode="auto">
          <a:xfrm>
            <a:off x="6192838" y="2303463"/>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00"/>
                </a:solidFill>
                <a:latin typeface="Times New Roman" panose="02020603050405020304" pitchFamily="18" charset="0"/>
              </a:rPr>
              <a:t>O</a:t>
            </a:r>
          </a:p>
        </p:txBody>
      </p:sp>
      <p:sp>
        <p:nvSpPr>
          <p:cNvPr id="115726" name="Rectangle 14"/>
          <p:cNvSpPr>
            <a:spLocks noChangeArrowheads="1"/>
          </p:cNvSpPr>
          <p:nvPr/>
        </p:nvSpPr>
        <p:spPr bwMode="auto">
          <a:xfrm>
            <a:off x="7697788" y="27225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00"/>
                </a:solidFill>
                <a:latin typeface="Times New Roman" panose="02020603050405020304" pitchFamily="18" charset="0"/>
              </a:rPr>
              <a:t>R</a:t>
            </a:r>
          </a:p>
        </p:txBody>
      </p:sp>
      <p:sp>
        <p:nvSpPr>
          <p:cNvPr id="115727" name="Rectangle 15"/>
          <p:cNvSpPr>
            <a:spLocks noChangeArrowheads="1"/>
          </p:cNvSpPr>
          <p:nvPr/>
        </p:nvSpPr>
        <p:spPr bwMode="auto">
          <a:xfrm>
            <a:off x="279400" y="1095375"/>
            <a:ext cx="2684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棒上的电动势</a:t>
            </a:r>
            <a:endParaRPr kumimoji="1" lang="zh-CN" altLang="en-US" sz="2800" b="1">
              <a:solidFill>
                <a:schemeClr val="bg1"/>
              </a:solidFill>
              <a:latin typeface="Times New Roman" panose="02020603050405020304" pitchFamily="18" charset="0"/>
              <a:sym typeface="Symbol" panose="05050102010706020507" pitchFamily="18" charset="2"/>
            </a:endParaRPr>
          </a:p>
        </p:txBody>
      </p:sp>
      <p:sp>
        <p:nvSpPr>
          <p:cNvPr id="115728" name="Rectangle 16"/>
          <p:cNvSpPr>
            <a:spLocks noChangeArrowheads="1"/>
          </p:cNvSpPr>
          <p:nvPr/>
        </p:nvSpPr>
        <p:spPr bwMode="auto">
          <a:xfrm>
            <a:off x="290513" y="15748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115729" name="Rectangle 17"/>
          <p:cNvSpPr>
            <a:spLocks noChangeArrowheads="1"/>
          </p:cNvSpPr>
          <p:nvPr/>
        </p:nvSpPr>
        <p:spPr bwMode="auto">
          <a:xfrm>
            <a:off x="725488" y="1585913"/>
            <a:ext cx="301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方法一 </a:t>
            </a:r>
            <a:r>
              <a:rPr kumimoji="1" lang="en-US" altLang="zh-CN" sz="2400" b="1">
                <a:solidFill>
                  <a:srgbClr val="66FFFF"/>
                </a:solidFill>
                <a:latin typeface="Times New Roman" panose="02020603050405020304" pitchFamily="18" charset="0"/>
                <a:sym typeface="Symbol" panose="05050102010706020507" pitchFamily="18" charset="2"/>
              </a:rPr>
              <a:t>(</a:t>
            </a:r>
            <a:r>
              <a:rPr kumimoji="1" lang="zh-CN" altLang="en-US" sz="2400" b="1">
                <a:solidFill>
                  <a:schemeClr val="bg1"/>
                </a:solidFill>
                <a:latin typeface="Times New Roman" panose="02020603050405020304" pitchFamily="18" charset="0"/>
                <a:sym typeface="Symbol" panose="05050102010706020507" pitchFamily="18" charset="2"/>
              </a:rPr>
              <a:t>动生电动势</a:t>
            </a:r>
            <a:r>
              <a:rPr kumimoji="1" lang="en-US" altLang="zh-CN" sz="2400" b="1">
                <a:solidFill>
                  <a:srgbClr val="66FFFF"/>
                </a:solidFill>
                <a:latin typeface="Times New Roman" panose="02020603050405020304" pitchFamily="18" charset="0"/>
                <a:sym typeface="Symbol" panose="05050102010706020507" pitchFamily="18" charset="2"/>
              </a:rPr>
              <a:t>):</a:t>
            </a:r>
          </a:p>
        </p:txBody>
      </p:sp>
      <p:sp>
        <p:nvSpPr>
          <p:cNvPr id="115730" name="AutoShape 18"/>
          <p:cNvSpPr>
            <a:spLocks noChangeArrowheads="1"/>
          </p:cNvSpPr>
          <p:nvPr/>
        </p:nvSpPr>
        <p:spPr bwMode="auto">
          <a:xfrm>
            <a:off x="7164388" y="2470150"/>
            <a:ext cx="457200" cy="249238"/>
          </a:xfrm>
          <a:prstGeom prst="rightArrow">
            <a:avLst>
              <a:gd name="adj1" fmla="val 50000"/>
              <a:gd name="adj2" fmla="val 45860"/>
            </a:avLst>
          </a:prstGeom>
          <a:gradFill rotWithShape="0">
            <a:gsLst>
              <a:gs pos="0">
                <a:srgbClr val="762F00"/>
              </a:gs>
              <a:gs pos="50000">
                <a:srgbClr val="FF6600"/>
              </a:gs>
              <a:gs pos="100000">
                <a:srgbClr val="762F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31" name="Rectangle 19"/>
          <p:cNvSpPr>
            <a:spLocks noChangeArrowheads="1"/>
          </p:cNvSpPr>
          <p:nvPr/>
        </p:nvSpPr>
        <p:spPr bwMode="auto">
          <a:xfrm>
            <a:off x="7526338" y="208121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rPr>
              <a:t>d</a:t>
            </a:r>
            <a:r>
              <a:rPr kumimoji="1" lang="en-US" altLang="zh-CN" sz="2400" b="1" i="1">
                <a:solidFill>
                  <a:srgbClr val="FFFF00"/>
                </a:solidFill>
                <a:latin typeface="Times New Roman" panose="02020603050405020304" pitchFamily="18" charset="0"/>
              </a:rPr>
              <a:t>l</a:t>
            </a:r>
          </a:p>
        </p:txBody>
      </p:sp>
      <p:graphicFrame>
        <p:nvGraphicFramePr>
          <p:cNvPr id="115732" name="Object 20"/>
          <p:cNvGraphicFramePr>
            <a:graphicFrameLocks/>
          </p:cNvGraphicFramePr>
          <p:nvPr/>
        </p:nvGraphicFramePr>
        <p:xfrm>
          <a:off x="8261350" y="2398713"/>
          <a:ext cx="280988" cy="306387"/>
        </p:xfrm>
        <a:graphic>
          <a:graphicData uri="http://schemas.openxmlformats.org/presentationml/2006/ole">
            <mc:AlternateContent xmlns:mc="http://schemas.openxmlformats.org/markup-compatibility/2006">
              <mc:Choice xmlns:v="urn:schemas-microsoft-com:vml" Requires="v">
                <p:oleObj name="公式" r:id="rId4" imgW="171534" imgH="200070" progId="Equation.3">
                  <p:embed/>
                </p:oleObj>
              </mc:Choice>
              <mc:Fallback>
                <p:oleObj name="公式" r:id="rId4" imgW="171534" imgH="200070" progId="Equation.3">
                  <p:embed/>
                  <p:pic>
                    <p:nvPicPr>
                      <p:cNvPr id="0" name="Object 2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1350" y="2398713"/>
                        <a:ext cx="2809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3" name="Object 21"/>
          <p:cNvGraphicFramePr>
            <a:graphicFrameLocks/>
          </p:cNvGraphicFramePr>
          <p:nvPr/>
        </p:nvGraphicFramePr>
        <p:xfrm>
          <a:off x="6870700" y="2195513"/>
          <a:ext cx="139700" cy="315912"/>
        </p:xfrm>
        <a:graphic>
          <a:graphicData uri="http://schemas.openxmlformats.org/presentationml/2006/ole">
            <mc:AlternateContent xmlns:mc="http://schemas.openxmlformats.org/markup-compatibility/2006">
              <mc:Choice xmlns:v="urn:schemas-microsoft-com:vml" Requires="v">
                <p:oleObj name="公式" r:id="rId6" imgW="47543" imgH="209520" progId="Equation.3">
                  <p:embed/>
                </p:oleObj>
              </mc:Choice>
              <mc:Fallback>
                <p:oleObj name="公式" r:id="rId6" imgW="47543" imgH="209520" progId="Equation.3">
                  <p:embed/>
                  <p:pic>
                    <p:nvPicPr>
                      <p:cNvPr id="0" name="Object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700" y="2195513"/>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4" name="Object 22"/>
          <p:cNvGraphicFramePr>
            <a:graphicFrameLocks/>
          </p:cNvGraphicFramePr>
          <p:nvPr/>
        </p:nvGraphicFramePr>
        <p:xfrm>
          <a:off x="995363" y="2020888"/>
          <a:ext cx="2492375" cy="687387"/>
        </p:xfrm>
        <a:graphic>
          <a:graphicData uri="http://schemas.openxmlformats.org/presentationml/2006/ole">
            <mc:AlternateContent xmlns:mc="http://schemas.openxmlformats.org/markup-compatibility/2006">
              <mc:Choice xmlns:v="urn:schemas-microsoft-com:vml" Requires="v">
                <p:oleObj name="公式" r:id="rId8" imgW="2381222" imgH="581040" progId="Equation.3">
                  <p:embed/>
                </p:oleObj>
              </mc:Choice>
              <mc:Fallback>
                <p:oleObj name="公式" r:id="rId8" imgW="2381222" imgH="581040" progId="Equation.3">
                  <p:embed/>
                  <p:pic>
                    <p:nvPicPr>
                      <p:cNvPr id="0" name="Object 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363" y="2020888"/>
                        <a:ext cx="249237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5" name="Object 23"/>
          <p:cNvGraphicFramePr>
            <a:graphicFrameLocks/>
          </p:cNvGraphicFramePr>
          <p:nvPr/>
        </p:nvGraphicFramePr>
        <p:xfrm>
          <a:off x="1179513" y="2776538"/>
          <a:ext cx="1549400" cy="687387"/>
        </p:xfrm>
        <a:graphic>
          <a:graphicData uri="http://schemas.openxmlformats.org/presentationml/2006/ole">
            <mc:AlternateContent xmlns:mc="http://schemas.openxmlformats.org/markup-compatibility/2006">
              <mc:Choice xmlns:v="urn:schemas-microsoft-com:vml" Requires="v">
                <p:oleObj name="公式" r:id="rId10" imgW="1457367" imgH="581040" progId="Equation.3">
                  <p:embed/>
                </p:oleObj>
              </mc:Choice>
              <mc:Fallback>
                <p:oleObj name="公式" r:id="rId10" imgW="1457367" imgH="581040" progId="Equation.3">
                  <p:embed/>
                  <p:pic>
                    <p:nvPicPr>
                      <p:cNvPr id="0" name="Object 2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9513" y="2776538"/>
                        <a:ext cx="1549400"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6" name="Object 24"/>
          <p:cNvGraphicFramePr>
            <a:graphicFrameLocks/>
          </p:cNvGraphicFramePr>
          <p:nvPr/>
        </p:nvGraphicFramePr>
        <p:xfrm>
          <a:off x="2794000" y="2778125"/>
          <a:ext cx="1727200" cy="687388"/>
        </p:xfrm>
        <a:graphic>
          <a:graphicData uri="http://schemas.openxmlformats.org/presentationml/2006/ole">
            <mc:AlternateContent xmlns:mc="http://schemas.openxmlformats.org/markup-compatibility/2006">
              <mc:Choice xmlns:v="urn:schemas-microsoft-com:vml" Requires="v">
                <p:oleObj name="公式" r:id="rId12" imgW="1619177" imgH="581040" progId="Equation.3">
                  <p:embed/>
                </p:oleObj>
              </mc:Choice>
              <mc:Fallback>
                <p:oleObj name="公式" r:id="rId12" imgW="1619177" imgH="581040" progId="Equation.3">
                  <p:embed/>
                  <p:pic>
                    <p:nvPicPr>
                      <p:cNvPr id="0" name="Object 2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4000" y="2778125"/>
                        <a:ext cx="1727200"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7" name="Object 25"/>
          <p:cNvGraphicFramePr>
            <a:graphicFrameLocks/>
          </p:cNvGraphicFramePr>
          <p:nvPr/>
        </p:nvGraphicFramePr>
        <p:xfrm>
          <a:off x="1216025" y="3494088"/>
          <a:ext cx="1474788" cy="877887"/>
        </p:xfrm>
        <a:graphic>
          <a:graphicData uri="http://schemas.openxmlformats.org/presentationml/2006/ole">
            <mc:AlternateContent xmlns:mc="http://schemas.openxmlformats.org/markup-compatibility/2006">
              <mc:Choice xmlns:v="urn:schemas-microsoft-com:vml" Requires="v">
                <p:oleObj name="公式" r:id="rId14" imgW="1381190" imgH="771660" progId="Equation.3">
                  <p:embed/>
                </p:oleObj>
              </mc:Choice>
              <mc:Fallback>
                <p:oleObj name="公式" r:id="rId14" imgW="1381190" imgH="77166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6025" y="3494088"/>
                        <a:ext cx="1474788"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38" name="Rectangle 26"/>
          <p:cNvSpPr>
            <a:spLocks noChangeArrowheads="1"/>
          </p:cNvSpPr>
          <p:nvPr/>
        </p:nvSpPr>
        <p:spPr bwMode="auto">
          <a:xfrm>
            <a:off x="3221038" y="3738563"/>
            <a:ext cx="89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方向</a:t>
            </a:r>
          </a:p>
        </p:txBody>
      </p:sp>
      <p:graphicFrame>
        <p:nvGraphicFramePr>
          <p:cNvPr id="115739" name="Object 27"/>
          <p:cNvGraphicFramePr>
            <a:graphicFrameLocks/>
          </p:cNvGraphicFramePr>
          <p:nvPr/>
        </p:nvGraphicFramePr>
        <p:xfrm>
          <a:off x="4062413" y="3808413"/>
          <a:ext cx="1127125" cy="315912"/>
        </p:xfrm>
        <a:graphic>
          <a:graphicData uri="http://schemas.openxmlformats.org/presentationml/2006/ole">
            <mc:AlternateContent xmlns:mc="http://schemas.openxmlformats.org/markup-compatibility/2006">
              <mc:Choice xmlns:v="urn:schemas-microsoft-com:vml" Requires="v">
                <p:oleObj name="公式" r:id="rId16" imgW="1038121" imgH="209520" progId="Equation.3">
                  <p:embed/>
                </p:oleObj>
              </mc:Choice>
              <mc:Fallback>
                <p:oleObj name="公式" r:id="rId16" imgW="1038121" imgH="209520" progId="Equation.3">
                  <p:embed/>
                  <p:pic>
                    <p:nvPicPr>
                      <p:cNvPr id="0" name="Object 2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2413" y="3808413"/>
                        <a:ext cx="1127125"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0" name="Rectangle 28"/>
          <p:cNvSpPr>
            <a:spLocks noChangeArrowheads="1"/>
          </p:cNvSpPr>
          <p:nvPr/>
        </p:nvSpPr>
        <p:spPr bwMode="auto">
          <a:xfrm>
            <a:off x="725488" y="4367213"/>
            <a:ext cx="532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方法二</a:t>
            </a:r>
            <a:r>
              <a:rPr kumimoji="1" lang="en-US" altLang="zh-CN" sz="2400" b="1">
                <a:solidFill>
                  <a:srgbClr val="66FFFF"/>
                </a:solidFill>
                <a:latin typeface="Times New Roman" panose="02020603050405020304" pitchFamily="18" charset="0"/>
                <a:sym typeface="Symbol" panose="05050102010706020507" pitchFamily="18" charset="2"/>
              </a:rPr>
              <a:t>(</a:t>
            </a:r>
            <a:r>
              <a:rPr lang="zh-CN" altLang="en-US" sz="2400" b="1">
                <a:solidFill>
                  <a:schemeClr val="bg1"/>
                </a:solidFill>
                <a:latin typeface="Times New Roman" panose="02020603050405020304" pitchFamily="18" charset="0"/>
              </a:rPr>
              <a:t>法拉第电磁感应定律</a:t>
            </a:r>
            <a:r>
              <a:rPr lang="en-US" altLang="zh-CN" sz="2400" b="1">
                <a:solidFill>
                  <a:srgbClr val="66FFFF"/>
                </a:solidFill>
                <a:latin typeface="Times New Roman" panose="02020603050405020304" pitchFamily="18" charset="0"/>
              </a:rPr>
              <a:t>):</a:t>
            </a:r>
            <a:endParaRPr kumimoji="1" lang="en-US" altLang="zh-CN" sz="2400" b="1">
              <a:solidFill>
                <a:srgbClr val="66FFFF"/>
              </a:solidFill>
              <a:latin typeface="Times New Roman" panose="02020603050405020304" pitchFamily="18" charset="0"/>
              <a:sym typeface="Symbol" panose="05050102010706020507" pitchFamily="18" charset="2"/>
            </a:endParaRPr>
          </a:p>
        </p:txBody>
      </p:sp>
      <p:graphicFrame>
        <p:nvGraphicFramePr>
          <p:cNvPr id="115741" name="Object 29"/>
          <p:cNvGraphicFramePr>
            <a:graphicFrameLocks/>
          </p:cNvGraphicFramePr>
          <p:nvPr/>
        </p:nvGraphicFramePr>
        <p:xfrm>
          <a:off x="5546725" y="4932363"/>
          <a:ext cx="520700" cy="457200"/>
        </p:xfrm>
        <a:graphic>
          <a:graphicData uri="http://schemas.openxmlformats.org/presentationml/2006/ole">
            <mc:AlternateContent xmlns:mc="http://schemas.openxmlformats.org/markup-compatibility/2006">
              <mc:Choice xmlns:v="urn:schemas-microsoft-com:vml" Requires="v">
                <p:oleObj name="公式" r:id="rId18" imgW="428701" imgH="352350" progId="Equation.3">
                  <p:embed/>
                </p:oleObj>
              </mc:Choice>
              <mc:Fallback>
                <p:oleObj name="公式" r:id="rId18" imgW="428701" imgH="352350" progId="Equation.3">
                  <p:embed/>
                  <p:pic>
                    <p:nvPicPr>
                      <p:cNvPr id="0" name="Object 2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46725" y="4932363"/>
                        <a:ext cx="520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2" name="Rectangle 30"/>
          <p:cNvSpPr>
            <a:spLocks noChangeArrowheads="1"/>
          </p:cNvSpPr>
          <p:nvPr/>
        </p:nvSpPr>
        <p:spPr bwMode="auto">
          <a:xfrm>
            <a:off x="706438" y="4921250"/>
            <a:ext cx="428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在 </a:t>
            </a:r>
            <a:r>
              <a:rPr kumimoji="1" lang="en-US" altLang="zh-CN" sz="2400" b="1">
                <a:solidFill>
                  <a:srgbClr val="66FFFF"/>
                </a:solidFill>
                <a:latin typeface="Times New Roman" panose="02020603050405020304" pitchFamily="18" charset="0"/>
                <a:sym typeface="Symbol" panose="05050102010706020507" pitchFamily="18" charset="2"/>
              </a:rPr>
              <a:t>d</a:t>
            </a:r>
            <a:r>
              <a:rPr kumimoji="1" lang="en-US" altLang="zh-CN" sz="2400" b="1" i="1">
                <a:solidFill>
                  <a:srgbClr val="66FFFF"/>
                </a:solidFill>
                <a:latin typeface="Times New Roman" panose="02020603050405020304" pitchFamily="18" charset="0"/>
                <a:sym typeface="Symbol" panose="05050102010706020507" pitchFamily="18" charset="2"/>
              </a:rPr>
              <a:t>t</a:t>
            </a:r>
            <a:r>
              <a:rPr kumimoji="1" lang="en-US" altLang="zh-CN" sz="2400" b="1" i="1">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时间内导体棒切割磁场线</a:t>
            </a:r>
          </a:p>
        </p:txBody>
      </p:sp>
      <p:sp>
        <p:nvSpPr>
          <p:cNvPr id="115743" name="Rectangle 31"/>
          <p:cNvSpPr>
            <a:spLocks noChangeArrowheads="1"/>
          </p:cNvSpPr>
          <p:nvPr/>
        </p:nvSpPr>
        <p:spPr bwMode="auto">
          <a:xfrm rot="3354240">
            <a:off x="6275388" y="3128963"/>
            <a:ext cx="1600200" cy="152400"/>
          </a:xfrm>
          <a:prstGeom prst="rect">
            <a:avLst/>
          </a:prstGeom>
          <a:solidFill>
            <a:srgbClr val="00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5744" name="Object 32"/>
          <p:cNvGraphicFramePr>
            <a:graphicFrameLocks/>
          </p:cNvGraphicFramePr>
          <p:nvPr/>
        </p:nvGraphicFramePr>
        <p:xfrm>
          <a:off x="7054850" y="1681163"/>
          <a:ext cx="230188" cy="306387"/>
        </p:xfrm>
        <a:graphic>
          <a:graphicData uri="http://schemas.openxmlformats.org/presentationml/2006/ole">
            <mc:AlternateContent xmlns:mc="http://schemas.openxmlformats.org/markup-compatibility/2006">
              <mc:Choice xmlns:v="urn:schemas-microsoft-com:vml" Requires="v">
                <p:oleObj name="公式" r:id="rId20" imgW="123721" imgH="200070" progId="Equation.3">
                  <p:embed/>
                </p:oleObj>
              </mc:Choice>
              <mc:Fallback>
                <p:oleObj name="公式" r:id="rId20" imgW="123721" imgH="200070" progId="Equation.3">
                  <p:embed/>
                  <p:pic>
                    <p:nvPicPr>
                      <p:cNvPr id="0" name="Object 3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54850" y="168116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5" name="Line 33"/>
          <p:cNvSpPr>
            <a:spLocks noChangeShapeType="1"/>
          </p:cNvSpPr>
          <p:nvPr/>
        </p:nvSpPr>
        <p:spPr bwMode="auto">
          <a:xfrm flipV="1">
            <a:off x="7392988" y="1833563"/>
            <a:ext cx="0" cy="6858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5746" name="Object 34"/>
          <p:cNvGraphicFramePr>
            <a:graphicFrameLocks/>
          </p:cNvGraphicFramePr>
          <p:nvPr/>
        </p:nvGraphicFramePr>
        <p:xfrm>
          <a:off x="7029450" y="2767013"/>
          <a:ext cx="442913" cy="315912"/>
        </p:xfrm>
        <a:graphic>
          <a:graphicData uri="http://schemas.openxmlformats.org/presentationml/2006/ole">
            <mc:AlternateContent xmlns:mc="http://schemas.openxmlformats.org/markup-compatibility/2006">
              <mc:Choice xmlns:v="urn:schemas-microsoft-com:vml" Requires="v">
                <p:oleObj name="公式" r:id="rId22" imgW="352523" imgH="209520" progId="Equation.3">
                  <p:embed/>
                </p:oleObj>
              </mc:Choice>
              <mc:Fallback>
                <p:oleObj name="公式" r:id="rId22" imgW="352523" imgH="209520" progId="Equation.3">
                  <p:embed/>
                  <p:pic>
                    <p:nvPicPr>
                      <p:cNvPr id="0" name="Object 3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29450" y="2767013"/>
                        <a:ext cx="4429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7" name="Object 35"/>
          <p:cNvGraphicFramePr>
            <a:graphicFrameLocks/>
          </p:cNvGraphicFramePr>
          <p:nvPr/>
        </p:nvGraphicFramePr>
        <p:xfrm>
          <a:off x="6108700" y="4733925"/>
          <a:ext cx="1638300" cy="823913"/>
        </p:xfrm>
        <a:graphic>
          <a:graphicData uri="http://schemas.openxmlformats.org/presentationml/2006/ole">
            <mc:AlternateContent xmlns:mc="http://schemas.openxmlformats.org/markup-compatibility/2006">
              <mc:Choice xmlns:v="urn:schemas-microsoft-com:vml" Requires="v">
                <p:oleObj name="公式" r:id="rId24" imgW="1533545" imgH="733320" progId="Equation.3">
                  <p:embed/>
                </p:oleObj>
              </mc:Choice>
              <mc:Fallback>
                <p:oleObj name="公式" r:id="rId24" imgW="1533545" imgH="733320" progId="Equation.3">
                  <p:embed/>
                  <p:pic>
                    <p:nvPicPr>
                      <p:cNvPr id="0" name="Object 3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08700" y="4733925"/>
                        <a:ext cx="16383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8" name="Object 36"/>
          <p:cNvGraphicFramePr>
            <a:graphicFrameLocks/>
          </p:cNvGraphicFramePr>
          <p:nvPr/>
        </p:nvGraphicFramePr>
        <p:xfrm>
          <a:off x="922338" y="5413375"/>
          <a:ext cx="1179512" cy="889000"/>
        </p:xfrm>
        <a:graphic>
          <a:graphicData uri="http://schemas.openxmlformats.org/presentationml/2006/ole">
            <mc:AlternateContent xmlns:mc="http://schemas.openxmlformats.org/markup-compatibility/2006">
              <mc:Choice xmlns:v="urn:schemas-microsoft-com:vml" Requires="v">
                <p:oleObj name="公式" r:id="rId26" imgW="1076210" imgH="781110" progId="Equation.3">
                  <p:embed/>
                </p:oleObj>
              </mc:Choice>
              <mc:Fallback>
                <p:oleObj name="公式" r:id="rId26" imgW="1076210" imgH="781110" progId="Equation.3">
                  <p:embed/>
                  <p:pic>
                    <p:nvPicPr>
                      <p:cNvPr id="0" name="Object 36"/>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2338" y="5413375"/>
                        <a:ext cx="11795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9" name="Object 37"/>
          <p:cNvGraphicFramePr>
            <a:graphicFrameLocks/>
          </p:cNvGraphicFramePr>
          <p:nvPr/>
        </p:nvGraphicFramePr>
        <p:xfrm>
          <a:off x="2219325" y="5440363"/>
          <a:ext cx="1641475" cy="823912"/>
        </p:xfrm>
        <a:graphic>
          <a:graphicData uri="http://schemas.openxmlformats.org/presentationml/2006/ole">
            <mc:AlternateContent xmlns:mc="http://schemas.openxmlformats.org/markup-compatibility/2006">
              <mc:Choice xmlns:v="urn:schemas-microsoft-com:vml" Requires="v">
                <p:oleObj name="公式" r:id="rId28" imgW="1533545" imgH="733320" progId="Equation.3">
                  <p:embed/>
                </p:oleObj>
              </mc:Choice>
              <mc:Fallback>
                <p:oleObj name="公式" r:id="rId28" imgW="1533545" imgH="733320" progId="Equation.3">
                  <p:embed/>
                  <p:pic>
                    <p:nvPicPr>
                      <p:cNvPr id="0" name="Object 37"/>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19325" y="5440363"/>
                        <a:ext cx="164147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50" name="Object 38"/>
          <p:cNvGraphicFramePr>
            <a:graphicFrameLocks/>
          </p:cNvGraphicFramePr>
          <p:nvPr/>
        </p:nvGraphicFramePr>
        <p:xfrm>
          <a:off x="3889375" y="5480050"/>
          <a:ext cx="1385888" cy="823913"/>
        </p:xfrm>
        <a:graphic>
          <a:graphicData uri="http://schemas.openxmlformats.org/presentationml/2006/ole">
            <mc:AlternateContent xmlns:mc="http://schemas.openxmlformats.org/markup-compatibility/2006">
              <mc:Choice xmlns:v="urn:schemas-microsoft-com:vml" Requires="v">
                <p:oleObj name="公式" r:id="rId30" imgW="1276378" imgH="733320" progId="Equation.3">
                  <p:embed/>
                </p:oleObj>
              </mc:Choice>
              <mc:Fallback>
                <p:oleObj name="公式" r:id="rId30" imgW="1276378" imgH="733320" progId="Equation.3">
                  <p:embed/>
                  <p:pic>
                    <p:nvPicPr>
                      <p:cNvPr id="0" name="Object 38"/>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89375" y="5480050"/>
                        <a:ext cx="13858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51" name="Rectangle 39"/>
          <p:cNvSpPr>
            <a:spLocks noChangeArrowheads="1"/>
          </p:cNvSpPr>
          <p:nvPr/>
        </p:nvSpPr>
        <p:spPr bwMode="auto">
          <a:xfrm>
            <a:off x="5597525" y="56515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方向由楞次定律确定</a:t>
            </a:r>
          </a:p>
        </p:txBody>
      </p:sp>
      <p:sp>
        <p:nvSpPr>
          <p:cNvPr id="115752" name="Arc 40"/>
          <p:cNvSpPr>
            <a:spLocks/>
          </p:cNvSpPr>
          <p:nvPr/>
        </p:nvSpPr>
        <p:spPr bwMode="auto">
          <a:xfrm>
            <a:off x="6323013" y="2216150"/>
            <a:ext cx="781050" cy="677863"/>
          </a:xfrm>
          <a:custGeom>
            <a:avLst/>
            <a:gdLst>
              <a:gd name="T0" fmla="*/ 2147483646 w 18747"/>
              <a:gd name="T1" fmla="*/ 2147483646 h 15641"/>
              <a:gd name="T2" fmla="*/ 2147483646 w 18747"/>
              <a:gd name="T3" fmla="*/ 2147483646 h 15641"/>
              <a:gd name="T4" fmla="*/ 0 w 18747"/>
              <a:gd name="T5" fmla="*/ 0 h 15641"/>
              <a:gd name="T6" fmla="*/ 0 60000 65536"/>
              <a:gd name="T7" fmla="*/ 0 60000 65536"/>
              <a:gd name="T8" fmla="*/ 0 60000 65536"/>
            </a:gdLst>
            <a:ahLst/>
            <a:cxnLst>
              <a:cxn ang="T6">
                <a:pos x="T0" y="T1"/>
              </a:cxn>
              <a:cxn ang="T7">
                <a:pos x="T2" y="T3"/>
              </a:cxn>
              <a:cxn ang="T8">
                <a:pos x="T4" y="T5"/>
              </a:cxn>
            </a:cxnLst>
            <a:rect l="0" t="0" r="r" b="b"/>
            <a:pathLst>
              <a:path w="18747" h="15641" fill="none" extrusionOk="0">
                <a:moveTo>
                  <a:pt x="18746" y="10729"/>
                </a:moveTo>
                <a:cubicBezTo>
                  <a:pt x="17707" y="12544"/>
                  <a:pt x="16411" y="14198"/>
                  <a:pt x="14896" y="15640"/>
                </a:cubicBezTo>
              </a:path>
              <a:path w="18747" h="15641" stroke="0" extrusionOk="0">
                <a:moveTo>
                  <a:pt x="18746" y="10729"/>
                </a:moveTo>
                <a:cubicBezTo>
                  <a:pt x="17707" y="12544"/>
                  <a:pt x="16411" y="14198"/>
                  <a:pt x="14896" y="15640"/>
                </a:cubicBezTo>
                <a:lnTo>
                  <a:pt x="0" y="0"/>
                </a:lnTo>
                <a:lnTo>
                  <a:pt x="18746" y="10729"/>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3" name="Arc 41"/>
          <p:cNvSpPr>
            <a:spLocks/>
          </p:cNvSpPr>
          <p:nvPr/>
        </p:nvSpPr>
        <p:spPr bwMode="auto">
          <a:xfrm rot="591254">
            <a:off x="6919913" y="2805113"/>
            <a:ext cx="1328737" cy="1073150"/>
          </a:xfrm>
          <a:custGeom>
            <a:avLst/>
            <a:gdLst>
              <a:gd name="T0" fmla="*/ 2147483646 w 21518"/>
              <a:gd name="T1" fmla="*/ 2147483646 h 14960"/>
              <a:gd name="T2" fmla="*/ 2147483646 w 21518"/>
              <a:gd name="T3" fmla="*/ 2147483646 h 14960"/>
              <a:gd name="T4" fmla="*/ 0 w 21518"/>
              <a:gd name="T5" fmla="*/ 0 h 14960"/>
              <a:gd name="T6" fmla="*/ 0 60000 65536"/>
              <a:gd name="T7" fmla="*/ 0 60000 65536"/>
              <a:gd name="T8" fmla="*/ 0 60000 65536"/>
            </a:gdLst>
            <a:ahLst/>
            <a:cxnLst>
              <a:cxn ang="T6">
                <a:pos x="T0" y="T1"/>
              </a:cxn>
              <a:cxn ang="T7">
                <a:pos x="T2" y="T3"/>
              </a:cxn>
              <a:cxn ang="T8">
                <a:pos x="T4" y="T5"/>
              </a:cxn>
            </a:cxnLst>
            <a:rect l="0" t="0" r="r" b="b"/>
            <a:pathLst>
              <a:path w="21518" h="14960" fill="none" extrusionOk="0">
                <a:moveTo>
                  <a:pt x="21518" y="1879"/>
                </a:moveTo>
                <a:cubicBezTo>
                  <a:pt x="21089" y="6789"/>
                  <a:pt x="18994" y="11405"/>
                  <a:pt x="15580" y="14960"/>
                </a:cubicBezTo>
              </a:path>
              <a:path w="21518" h="14960" stroke="0" extrusionOk="0">
                <a:moveTo>
                  <a:pt x="21518" y="1879"/>
                </a:moveTo>
                <a:cubicBezTo>
                  <a:pt x="21089" y="6789"/>
                  <a:pt x="18994" y="11405"/>
                  <a:pt x="15580" y="14960"/>
                </a:cubicBezTo>
                <a:lnTo>
                  <a:pt x="0" y="0"/>
                </a:lnTo>
                <a:lnTo>
                  <a:pt x="21518" y="1879"/>
                </a:lnTo>
                <a:close/>
              </a:path>
            </a:pathLst>
          </a:custGeom>
          <a:noFill/>
          <a:ln w="38100">
            <a:solidFill>
              <a:srgbClr val="FF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left)">
                                      <p:cBhvr>
                                        <p:cTn id="7" dur="500"/>
                                        <p:tgtEl>
                                          <p:spTgt spid="115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5715"/>
                                        </p:tgtEl>
                                        <p:attrNameLst>
                                          <p:attrName>style.visibility</p:attrName>
                                        </p:attrNameLst>
                                      </p:cBhvr>
                                      <p:to>
                                        <p:strVal val="visible"/>
                                      </p:to>
                                    </p:set>
                                    <p:animEffect transition="in" filter="wipe(left)">
                                      <p:cBhvr>
                                        <p:cTn id="12" dur="500"/>
                                        <p:tgtEl>
                                          <p:spTgt spid="11571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5716"/>
                                        </p:tgtEl>
                                        <p:attrNameLst>
                                          <p:attrName>style.visibility</p:attrName>
                                        </p:attrNameLst>
                                      </p:cBhvr>
                                      <p:to>
                                        <p:strVal val="visible"/>
                                      </p:to>
                                    </p:set>
                                    <p:animEffect transition="in" filter="wipe(left)">
                                      <p:cBhvr>
                                        <p:cTn id="16" dur="500"/>
                                        <p:tgtEl>
                                          <p:spTgt spid="1157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15718"/>
                                        </p:tgtEl>
                                        <p:attrNameLst>
                                          <p:attrName>style.visibility</p:attrName>
                                        </p:attrNameLst>
                                      </p:cBhvr>
                                      <p:to>
                                        <p:strVal val="visible"/>
                                      </p:to>
                                    </p:set>
                                    <p:animEffect transition="in" filter="slide(fromLeft)">
                                      <p:cBhvr>
                                        <p:cTn id="21" dur="500"/>
                                        <p:tgtEl>
                                          <p:spTgt spid="1157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572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15725"/>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499"/>
                                          </p:stCondLst>
                                        </p:cTn>
                                        <p:tgtEl>
                                          <p:spTgt spid="11573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15719"/>
                                        </p:tgtEl>
                                        <p:attrNameLst>
                                          <p:attrName>style.visibility</p:attrName>
                                        </p:attrNameLst>
                                      </p:cBhvr>
                                      <p:to>
                                        <p:strVal val="visible"/>
                                      </p:to>
                                    </p:set>
                                    <p:animEffect transition="in" filter="dissolve">
                                      <p:cBhvr>
                                        <p:cTn id="37" dur="500"/>
                                        <p:tgtEl>
                                          <p:spTgt spid="115719"/>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1572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15717"/>
                                        </p:tgtEl>
                                        <p:attrNameLst>
                                          <p:attrName>style.visibility</p:attrName>
                                        </p:attrNameLst>
                                      </p:cBhvr>
                                      <p:to>
                                        <p:strVal val="visible"/>
                                      </p:to>
                                    </p:set>
                                    <p:anim calcmode="lin" valueType="num">
                                      <p:cBhvr>
                                        <p:cTn id="45" dur="500" fill="hold"/>
                                        <p:tgtEl>
                                          <p:spTgt spid="115717"/>
                                        </p:tgtEl>
                                        <p:attrNameLst>
                                          <p:attrName>ppt_w</p:attrName>
                                        </p:attrNameLst>
                                      </p:cBhvr>
                                      <p:tavLst>
                                        <p:tav tm="0">
                                          <p:val>
                                            <p:fltVal val="0"/>
                                          </p:val>
                                        </p:tav>
                                        <p:tav tm="100000">
                                          <p:val>
                                            <p:strVal val="#ppt_w"/>
                                          </p:val>
                                        </p:tav>
                                      </p:tavLst>
                                    </p:anim>
                                    <p:anim calcmode="lin" valueType="num">
                                      <p:cBhvr>
                                        <p:cTn id="46" dur="500" fill="hold"/>
                                        <p:tgtEl>
                                          <p:spTgt spid="11571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115753"/>
                                        </p:tgtEl>
                                        <p:attrNameLst>
                                          <p:attrName>style.visibility</p:attrName>
                                        </p:attrNameLst>
                                      </p:cBhvr>
                                      <p:to>
                                        <p:strVal val="visible"/>
                                      </p:to>
                                    </p:set>
                                    <p:animEffect transition="in" filter="wipe(down)">
                                      <p:cBhvr>
                                        <p:cTn id="51" dur="500"/>
                                        <p:tgtEl>
                                          <p:spTgt spid="115753"/>
                                        </p:tgtEl>
                                      </p:cBhvr>
                                    </p:animEffec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11572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15727"/>
                                        </p:tgtEl>
                                        <p:attrNameLst>
                                          <p:attrName>style.visibility</p:attrName>
                                        </p:attrNameLst>
                                      </p:cBhvr>
                                      <p:to>
                                        <p:strVal val="visible"/>
                                      </p:to>
                                    </p:set>
                                    <p:animEffect transition="in" filter="wipe(left)">
                                      <p:cBhvr>
                                        <p:cTn id="59" dur="500"/>
                                        <p:tgtEl>
                                          <p:spTgt spid="11572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5728"/>
                                        </p:tgtEl>
                                        <p:attrNameLst>
                                          <p:attrName>style.visibility</p:attrName>
                                        </p:attrNameLst>
                                      </p:cBhvr>
                                      <p:to>
                                        <p:strVal val="visible"/>
                                      </p:to>
                                    </p:set>
                                    <p:animEffect transition="in" filter="wipe(left)">
                                      <p:cBhvr>
                                        <p:cTn id="64" dur="500"/>
                                        <p:tgtEl>
                                          <p:spTgt spid="11572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15729"/>
                                        </p:tgtEl>
                                        <p:attrNameLst>
                                          <p:attrName>style.visibility</p:attrName>
                                        </p:attrNameLst>
                                      </p:cBhvr>
                                      <p:to>
                                        <p:strVal val="visible"/>
                                      </p:to>
                                    </p:set>
                                    <p:animEffect transition="in" filter="wipe(left)">
                                      <p:cBhvr>
                                        <p:cTn id="69" dur="500"/>
                                        <p:tgtEl>
                                          <p:spTgt spid="11572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15734"/>
                                        </p:tgtEl>
                                        <p:attrNameLst>
                                          <p:attrName>style.visibility</p:attrName>
                                        </p:attrNameLst>
                                      </p:cBhvr>
                                      <p:to>
                                        <p:strVal val="visible"/>
                                      </p:to>
                                    </p:set>
                                    <p:animEffect transition="in" filter="wipe(left)">
                                      <p:cBhvr>
                                        <p:cTn id="74" dur="500"/>
                                        <p:tgtEl>
                                          <p:spTgt spid="1157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115730"/>
                                        </p:tgtEl>
                                        <p:attrNameLst>
                                          <p:attrName>style.visibility</p:attrName>
                                        </p:attrNameLst>
                                      </p:cBhvr>
                                      <p:to>
                                        <p:strVal val="visible"/>
                                      </p:to>
                                    </p:set>
                                    <p:animEffect transition="in" filter="slide(fromLeft)">
                                      <p:cBhvr>
                                        <p:cTn id="79" dur="500"/>
                                        <p:tgtEl>
                                          <p:spTgt spid="115730"/>
                                        </p:tgtEl>
                                      </p:cBhvr>
                                    </p:animEffect>
                                  </p:childTnLst>
                                </p:cTn>
                              </p:par>
                            </p:childTnLst>
                          </p:cTn>
                        </p:par>
                        <p:par>
                          <p:cTn id="80" fill="hold" nodeType="afterGroup">
                            <p:stCondLst>
                              <p:cond delay="500"/>
                            </p:stCondLst>
                            <p:childTnLst>
                              <p:par>
                                <p:cTn id="81" presetID="1" presetClass="entr" presetSubtype="0" fill="hold" grpId="0" nodeType="afterEffect">
                                  <p:stCondLst>
                                    <p:cond delay="0"/>
                                  </p:stCondLst>
                                  <p:childTnLst>
                                    <p:set>
                                      <p:cBhvr>
                                        <p:cTn id="82" dur="1" fill="hold">
                                          <p:stCondLst>
                                            <p:cond delay="499"/>
                                          </p:stCondLst>
                                        </p:cTn>
                                        <p:tgtEl>
                                          <p:spTgt spid="115731"/>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15733"/>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2" presetClass="entr" presetSubtype="4" fill="hold" nodeType="clickEffect">
                                  <p:stCondLst>
                                    <p:cond delay="0"/>
                                  </p:stCondLst>
                                  <p:childTnLst>
                                    <p:set>
                                      <p:cBhvr>
                                        <p:cTn id="90" dur="1" fill="hold">
                                          <p:stCondLst>
                                            <p:cond delay="0"/>
                                          </p:stCondLst>
                                        </p:cTn>
                                        <p:tgtEl>
                                          <p:spTgt spid="115745"/>
                                        </p:tgtEl>
                                        <p:attrNameLst>
                                          <p:attrName>style.visibility</p:attrName>
                                        </p:attrNameLst>
                                      </p:cBhvr>
                                      <p:to>
                                        <p:strVal val="visible"/>
                                      </p:to>
                                    </p:set>
                                    <p:animEffect transition="in" filter="slide(fromBottom)">
                                      <p:cBhvr>
                                        <p:cTn id="91" dur="500"/>
                                        <p:tgtEl>
                                          <p:spTgt spid="115745"/>
                                        </p:tgtEl>
                                      </p:cBhvr>
                                    </p:animEffect>
                                  </p:childTnLst>
                                </p:cTn>
                              </p:par>
                            </p:childTnLst>
                          </p:cTn>
                        </p:par>
                        <p:par>
                          <p:cTn id="92" fill="hold" nodeType="afterGroup">
                            <p:stCondLst>
                              <p:cond delay="500"/>
                            </p:stCondLst>
                            <p:childTnLst>
                              <p:par>
                                <p:cTn id="93" presetID="1" presetClass="entr" presetSubtype="0" fill="hold" nodeType="afterEffect">
                                  <p:stCondLst>
                                    <p:cond delay="0"/>
                                  </p:stCondLst>
                                  <p:childTnLst>
                                    <p:set>
                                      <p:cBhvr>
                                        <p:cTn id="94" dur="1" fill="hold">
                                          <p:stCondLst>
                                            <p:cond delay="499"/>
                                          </p:stCondLst>
                                        </p:cTn>
                                        <p:tgtEl>
                                          <p:spTgt spid="11574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15735"/>
                                        </p:tgtEl>
                                        <p:attrNameLst>
                                          <p:attrName>style.visibility</p:attrName>
                                        </p:attrNameLst>
                                      </p:cBhvr>
                                      <p:to>
                                        <p:strVal val="visible"/>
                                      </p:to>
                                    </p:set>
                                    <p:animEffect transition="in" filter="wipe(left)">
                                      <p:cBhvr>
                                        <p:cTn id="99" dur="500"/>
                                        <p:tgtEl>
                                          <p:spTgt spid="11573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15736"/>
                                        </p:tgtEl>
                                        <p:attrNameLst>
                                          <p:attrName>style.visibility</p:attrName>
                                        </p:attrNameLst>
                                      </p:cBhvr>
                                      <p:to>
                                        <p:strVal val="visible"/>
                                      </p:to>
                                    </p:set>
                                    <p:animEffect transition="in" filter="wipe(left)">
                                      <p:cBhvr>
                                        <p:cTn id="104" dur="500"/>
                                        <p:tgtEl>
                                          <p:spTgt spid="115736"/>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15737"/>
                                        </p:tgtEl>
                                        <p:attrNameLst>
                                          <p:attrName>style.visibility</p:attrName>
                                        </p:attrNameLst>
                                      </p:cBhvr>
                                      <p:to>
                                        <p:strVal val="visible"/>
                                      </p:to>
                                    </p:set>
                                    <p:animEffect transition="in" filter="wipe(left)">
                                      <p:cBhvr>
                                        <p:cTn id="109" dur="500"/>
                                        <p:tgtEl>
                                          <p:spTgt spid="115737"/>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15738"/>
                                        </p:tgtEl>
                                        <p:attrNameLst>
                                          <p:attrName>style.visibility</p:attrName>
                                        </p:attrNameLst>
                                      </p:cBhvr>
                                      <p:to>
                                        <p:strVal val="visible"/>
                                      </p:to>
                                    </p:set>
                                    <p:animEffect transition="in" filter="wipe(left)">
                                      <p:cBhvr>
                                        <p:cTn id="114" dur="500"/>
                                        <p:tgtEl>
                                          <p:spTgt spid="115738"/>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15739"/>
                                        </p:tgtEl>
                                        <p:attrNameLst>
                                          <p:attrName>style.visibility</p:attrName>
                                        </p:attrNameLst>
                                      </p:cBhvr>
                                      <p:to>
                                        <p:strVal val="visible"/>
                                      </p:to>
                                    </p:set>
                                    <p:animEffect transition="in" filter="wipe(left)">
                                      <p:cBhvr>
                                        <p:cTn id="119" dur="500"/>
                                        <p:tgtEl>
                                          <p:spTgt spid="115739"/>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15740"/>
                                        </p:tgtEl>
                                        <p:attrNameLst>
                                          <p:attrName>style.visibility</p:attrName>
                                        </p:attrNameLst>
                                      </p:cBhvr>
                                      <p:to>
                                        <p:strVal val="visible"/>
                                      </p:to>
                                    </p:set>
                                    <p:animEffect transition="in" filter="wipe(left)">
                                      <p:cBhvr>
                                        <p:cTn id="124" dur="500"/>
                                        <p:tgtEl>
                                          <p:spTgt spid="115740"/>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15743"/>
                                        </p:tgtEl>
                                        <p:attrNameLst>
                                          <p:attrName>style.visibility</p:attrName>
                                        </p:attrNameLst>
                                      </p:cBhvr>
                                      <p:to>
                                        <p:strVal val="visible"/>
                                      </p:to>
                                    </p:set>
                                    <p:animEffect transition="in" filter="dissolve">
                                      <p:cBhvr>
                                        <p:cTn id="129" dur="500"/>
                                        <p:tgtEl>
                                          <p:spTgt spid="115743"/>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4" fill="hold" nodeType="clickEffect">
                                  <p:stCondLst>
                                    <p:cond delay="0"/>
                                  </p:stCondLst>
                                  <p:childTnLst>
                                    <p:set>
                                      <p:cBhvr>
                                        <p:cTn id="133" dur="1" fill="hold">
                                          <p:stCondLst>
                                            <p:cond delay="0"/>
                                          </p:stCondLst>
                                        </p:cTn>
                                        <p:tgtEl>
                                          <p:spTgt spid="115752"/>
                                        </p:tgtEl>
                                        <p:attrNameLst>
                                          <p:attrName>style.visibility</p:attrName>
                                        </p:attrNameLst>
                                      </p:cBhvr>
                                      <p:to>
                                        <p:strVal val="visible"/>
                                      </p:to>
                                    </p:set>
                                    <p:animEffect transition="in" filter="wipe(down)">
                                      <p:cBhvr>
                                        <p:cTn id="134" dur="500"/>
                                        <p:tgtEl>
                                          <p:spTgt spid="115752"/>
                                        </p:tgtEl>
                                      </p:cBhvr>
                                    </p:animEffect>
                                  </p:childTnLst>
                                </p:cTn>
                              </p:par>
                            </p:childTnLst>
                          </p:cTn>
                        </p:par>
                        <p:par>
                          <p:cTn id="135" fill="hold" nodeType="afterGroup">
                            <p:stCondLst>
                              <p:cond delay="500"/>
                            </p:stCondLst>
                            <p:childTnLst>
                              <p:par>
                                <p:cTn id="136" presetID="1" presetClass="entr" presetSubtype="0" fill="hold" nodeType="afterEffect">
                                  <p:stCondLst>
                                    <p:cond delay="0"/>
                                  </p:stCondLst>
                                  <p:childTnLst>
                                    <p:set>
                                      <p:cBhvr>
                                        <p:cTn id="137" dur="1" fill="hold">
                                          <p:stCondLst>
                                            <p:cond delay="499"/>
                                          </p:stCondLst>
                                        </p:cTn>
                                        <p:tgtEl>
                                          <p:spTgt spid="115746"/>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15742"/>
                                        </p:tgtEl>
                                        <p:attrNameLst>
                                          <p:attrName>style.visibility</p:attrName>
                                        </p:attrNameLst>
                                      </p:cBhvr>
                                      <p:to>
                                        <p:strVal val="visible"/>
                                      </p:to>
                                    </p:set>
                                    <p:animEffect transition="in" filter="wipe(left)">
                                      <p:cBhvr>
                                        <p:cTn id="142" dur="500"/>
                                        <p:tgtEl>
                                          <p:spTgt spid="115742"/>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115741"/>
                                        </p:tgtEl>
                                        <p:attrNameLst>
                                          <p:attrName>style.visibility</p:attrName>
                                        </p:attrNameLst>
                                      </p:cBhvr>
                                      <p:to>
                                        <p:strVal val="visible"/>
                                      </p:to>
                                    </p:set>
                                    <p:animEffect transition="in" filter="wipe(left)">
                                      <p:cBhvr>
                                        <p:cTn id="147" dur="500"/>
                                        <p:tgtEl>
                                          <p:spTgt spid="11574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nodeType="clickEffect">
                                  <p:stCondLst>
                                    <p:cond delay="0"/>
                                  </p:stCondLst>
                                  <p:childTnLst>
                                    <p:set>
                                      <p:cBhvr>
                                        <p:cTn id="151" dur="1" fill="hold">
                                          <p:stCondLst>
                                            <p:cond delay="0"/>
                                          </p:stCondLst>
                                        </p:cTn>
                                        <p:tgtEl>
                                          <p:spTgt spid="115747"/>
                                        </p:tgtEl>
                                        <p:attrNameLst>
                                          <p:attrName>style.visibility</p:attrName>
                                        </p:attrNameLst>
                                      </p:cBhvr>
                                      <p:to>
                                        <p:strVal val="visible"/>
                                      </p:to>
                                    </p:set>
                                    <p:animEffect transition="in" filter="wipe(left)">
                                      <p:cBhvr>
                                        <p:cTn id="152" dur="500"/>
                                        <p:tgtEl>
                                          <p:spTgt spid="115747"/>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15748"/>
                                        </p:tgtEl>
                                        <p:attrNameLst>
                                          <p:attrName>style.visibility</p:attrName>
                                        </p:attrNameLst>
                                      </p:cBhvr>
                                      <p:to>
                                        <p:strVal val="visible"/>
                                      </p:to>
                                    </p:set>
                                    <p:animEffect transition="in" filter="wipe(left)">
                                      <p:cBhvr>
                                        <p:cTn id="157" dur="500"/>
                                        <p:tgtEl>
                                          <p:spTgt spid="115748"/>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nodeType="clickEffect">
                                  <p:stCondLst>
                                    <p:cond delay="0"/>
                                  </p:stCondLst>
                                  <p:childTnLst>
                                    <p:set>
                                      <p:cBhvr>
                                        <p:cTn id="161" dur="1" fill="hold">
                                          <p:stCondLst>
                                            <p:cond delay="0"/>
                                          </p:stCondLst>
                                        </p:cTn>
                                        <p:tgtEl>
                                          <p:spTgt spid="115749"/>
                                        </p:tgtEl>
                                        <p:attrNameLst>
                                          <p:attrName>style.visibility</p:attrName>
                                        </p:attrNameLst>
                                      </p:cBhvr>
                                      <p:to>
                                        <p:strVal val="visible"/>
                                      </p:to>
                                    </p:set>
                                    <p:animEffect transition="in" filter="wipe(left)">
                                      <p:cBhvr>
                                        <p:cTn id="162" dur="500"/>
                                        <p:tgtEl>
                                          <p:spTgt spid="115749"/>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15750"/>
                                        </p:tgtEl>
                                        <p:attrNameLst>
                                          <p:attrName>style.visibility</p:attrName>
                                        </p:attrNameLst>
                                      </p:cBhvr>
                                      <p:to>
                                        <p:strVal val="visible"/>
                                      </p:to>
                                    </p:set>
                                    <p:animEffect transition="in" filter="wipe(left)">
                                      <p:cBhvr>
                                        <p:cTn id="167" dur="500"/>
                                        <p:tgtEl>
                                          <p:spTgt spid="11575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15751"/>
                                        </p:tgtEl>
                                        <p:attrNameLst>
                                          <p:attrName>style.visibility</p:attrName>
                                        </p:attrNameLst>
                                      </p:cBhvr>
                                      <p:to>
                                        <p:strVal val="visible"/>
                                      </p:to>
                                    </p:set>
                                    <p:animEffect transition="in" filter="wipe(left)">
                                      <p:cBhvr>
                                        <p:cTn id="172" dur="500"/>
                                        <p:tgtEl>
                                          <p:spTgt spid="115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15" grpId="0" autoUpdateAnimBg="0"/>
      <p:bldP spid="115716" grpId="0" autoUpdateAnimBg="0"/>
      <p:bldP spid="115717" grpId="0" animBg="1"/>
      <p:bldP spid="115718" grpId="0" animBg="1"/>
      <p:bldP spid="115724" grpId="0" autoUpdateAnimBg="0"/>
      <p:bldP spid="115725" grpId="0" autoUpdateAnimBg="0"/>
      <p:bldP spid="115726" grpId="0" autoUpdateAnimBg="0"/>
      <p:bldP spid="115727" grpId="0" autoUpdateAnimBg="0"/>
      <p:bldP spid="115728" grpId="0" autoUpdateAnimBg="0"/>
      <p:bldP spid="115729" grpId="0" autoUpdateAnimBg="0"/>
      <p:bldP spid="115730" grpId="0" animBg="1"/>
      <p:bldP spid="115731" grpId="0" autoUpdateAnimBg="0"/>
      <p:bldP spid="115738" grpId="0" autoUpdateAnimBg="0"/>
      <p:bldP spid="115740" grpId="0" autoUpdateAnimBg="0"/>
      <p:bldP spid="115742" grpId="0" autoUpdateAnimBg="0"/>
      <p:bldP spid="115743" grpId="0" animBg="1"/>
      <p:bldP spid="11575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
          <p:cNvSpPr>
            <a:spLocks noChangeArrowheads="1"/>
          </p:cNvSpPr>
          <p:nvPr/>
        </p:nvSpPr>
        <p:spPr bwMode="auto">
          <a:xfrm>
            <a:off x="0" y="115888"/>
            <a:ext cx="490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a:t>
            </a:r>
            <a:r>
              <a:rPr lang="en-US" altLang="zh-CN" sz="2400" b="1">
                <a:solidFill>
                  <a:schemeClr val="bg1"/>
                </a:solidFill>
              </a:rPr>
              <a:t>10.5</a:t>
            </a:r>
            <a:r>
              <a:rPr lang="zh-CN" altLang="zh-CN" sz="2400" b="1">
                <a:solidFill>
                  <a:schemeClr val="bg1"/>
                </a:solidFill>
              </a:rPr>
              <a:t>（</a:t>
            </a:r>
            <a:r>
              <a:rPr lang="en-US" altLang="zh-CN" sz="2400" b="1">
                <a:solidFill>
                  <a:schemeClr val="bg1"/>
                </a:solidFill>
              </a:rPr>
              <a:t>P541</a:t>
            </a:r>
            <a:r>
              <a:rPr lang="zh-CN" altLang="zh-CN" sz="2400" b="1">
                <a:solidFill>
                  <a:schemeClr val="bg1"/>
                </a:solidFill>
              </a:rPr>
              <a:t>）是一个圆盘。</a:t>
            </a:r>
          </a:p>
        </p:txBody>
      </p:sp>
      <p:pic>
        <p:nvPicPr>
          <p:cNvPr id="18435"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3" y="715963"/>
            <a:ext cx="909161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5" y="1860550"/>
            <a:ext cx="91090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5413" y="2657475"/>
            <a:ext cx="3903662"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925" y="2624138"/>
            <a:ext cx="5043488"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13100" y="6388100"/>
            <a:ext cx="59309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 y="2276475"/>
            <a:ext cx="90011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5875"/>
            <a:ext cx="863123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36725"/>
            <a:ext cx="4532312" cy="32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矩形 2"/>
          <p:cNvSpPr>
            <a:spLocks noChangeArrowheads="1"/>
          </p:cNvSpPr>
          <p:nvPr/>
        </p:nvSpPr>
        <p:spPr bwMode="auto">
          <a:xfrm>
            <a:off x="63500" y="6350"/>
            <a:ext cx="8972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10.6</a:t>
            </a:r>
            <a:r>
              <a:rPr lang="zh-CN" altLang="zh-CN" sz="2400" b="1">
                <a:solidFill>
                  <a:srgbClr val="FFC000"/>
                </a:solidFill>
              </a:rPr>
              <a:t>（</a:t>
            </a:r>
            <a:r>
              <a:rPr lang="en-US" altLang="zh-CN" sz="2400" b="1">
                <a:solidFill>
                  <a:srgbClr val="FFC000"/>
                </a:solidFill>
              </a:rPr>
              <a:t>P452</a:t>
            </a:r>
            <a:r>
              <a:rPr lang="zh-CN" altLang="zh-CN" sz="2400" b="1">
                <a:solidFill>
                  <a:srgbClr val="FFC000"/>
                </a:solidFill>
              </a:rPr>
              <a:t>）</a:t>
            </a:r>
          </a:p>
          <a:p>
            <a:pPr eaLnBrk="1" hangingPunct="1"/>
            <a:r>
              <a:rPr lang="zh-CN" altLang="zh-CN" sz="2400" b="1">
                <a:solidFill>
                  <a:schemeClr val="bg1"/>
                </a:solidFill>
              </a:rPr>
              <a:t>磁感应强度为</a:t>
            </a:r>
            <a:r>
              <a:rPr lang="en-US" altLang="zh-CN" sz="2400" b="1">
                <a:solidFill>
                  <a:schemeClr val="bg1"/>
                </a:solidFill>
              </a:rPr>
              <a:t>B</a:t>
            </a:r>
            <a:r>
              <a:rPr lang="zh-CN" altLang="zh-CN" sz="2400" b="1">
                <a:solidFill>
                  <a:schemeClr val="bg1"/>
                </a:solidFill>
              </a:rPr>
              <a:t>的匀强磁场中，放置一圆形线圈，线圈电阻为</a:t>
            </a:r>
            <a:r>
              <a:rPr lang="en-US" altLang="zh-CN" sz="2400" b="1">
                <a:solidFill>
                  <a:schemeClr val="bg1"/>
                </a:solidFill>
              </a:rPr>
              <a:t>R</a:t>
            </a:r>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，绕直径</a:t>
            </a:r>
            <a:r>
              <a:rPr lang="en-US" altLang="zh-CN" sz="2400" b="1">
                <a:solidFill>
                  <a:schemeClr val="bg1"/>
                </a:solidFill>
              </a:rPr>
              <a:t>OO’</a:t>
            </a:r>
            <a:r>
              <a:rPr lang="zh-CN" altLang="zh-CN" sz="2400" b="1">
                <a:solidFill>
                  <a:schemeClr val="bg1"/>
                </a:solidFill>
              </a:rPr>
              <a:t>以匀角速度ω旋转，当线圈平面转至与</a:t>
            </a:r>
            <a:r>
              <a:rPr lang="en-US" altLang="zh-CN" sz="2400" b="1">
                <a:solidFill>
                  <a:schemeClr val="bg1"/>
                </a:solidFill>
              </a:rPr>
              <a:t>B</a:t>
            </a:r>
            <a:r>
              <a:rPr lang="zh-CN" altLang="zh-CN" sz="2400" b="1">
                <a:solidFill>
                  <a:schemeClr val="bg1"/>
                </a:solidFill>
              </a:rPr>
              <a:t>平行时，求：</a:t>
            </a:r>
            <a:r>
              <a:rPr lang="en-US" altLang="zh-CN" sz="2400" b="1">
                <a:solidFill>
                  <a:schemeClr val="bg1"/>
                </a:solidFill>
              </a:rPr>
              <a:t>OA</a:t>
            </a:r>
            <a:r>
              <a:rPr lang="zh-CN" altLang="zh-CN" sz="2400" b="1">
                <a:solidFill>
                  <a:schemeClr val="bg1"/>
                </a:solidFill>
              </a:rPr>
              <a:t>两点的动生电动势及回路中的感应电流。</a:t>
            </a:r>
          </a:p>
        </p:txBody>
      </p:sp>
      <p:sp>
        <p:nvSpPr>
          <p:cNvPr id="2048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 name="对象 2"/>
          <p:cNvGraphicFramePr>
            <a:graphicFrameLocks noChangeAspect="1"/>
          </p:cNvGraphicFramePr>
          <p:nvPr/>
        </p:nvGraphicFramePr>
        <p:xfrm>
          <a:off x="5465763" y="1579563"/>
          <a:ext cx="2325687" cy="681037"/>
        </p:xfrm>
        <a:graphic>
          <a:graphicData uri="http://schemas.openxmlformats.org/presentationml/2006/ole">
            <mc:AlternateContent xmlns:mc="http://schemas.openxmlformats.org/markup-compatibility/2006">
              <mc:Choice xmlns:v="urn:schemas-microsoft-com:vml" Requires="v">
                <p:oleObj name="Equation" r:id="rId3" imgW="1117600" imgH="330200" progId="Equation.DSMT4">
                  <p:embed/>
                </p:oleObj>
              </mc:Choice>
              <mc:Fallback>
                <p:oleObj name="Equation" r:id="rId3" imgW="1117600" imgH="3302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763" y="1579563"/>
                        <a:ext cx="2325687"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p:cNvGraphicFramePr>
            <a:graphicFrameLocks noChangeAspect="1"/>
          </p:cNvGraphicFramePr>
          <p:nvPr/>
        </p:nvGraphicFramePr>
        <p:xfrm>
          <a:off x="5983288" y="2120900"/>
          <a:ext cx="2665412" cy="790575"/>
        </p:xfrm>
        <a:graphic>
          <a:graphicData uri="http://schemas.openxmlformats.org/presentationml/2006/ole">
            <mc:AlternateContent xmlns:mc="http://schemas.openxmlformats.org/markup-compatibility/2006">
              <mc:Choice xmlns:v="urn:schemas-microsoft-com:vml" Requires="v">
                <p:oleObj name="Equation" r:id="rId5" imgW="1307532" imgH="393529" progId="Equation.DSMT4">
                  <p:embed/>
                </p:oleObj>
              </mc:Choice>
              <mc:Fallback>
                <p:oleObj name="Equation" r:id="rId5" imgW="1307532" imgH="393529"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3288" y="2120900"/>
                        <a:ext cx="26654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a:spLocks noChangeArrowheads="1"/>
          </p:cNvSpPr>
          <p:nvPr/>
        </p:nvSpPr>
        <p:spPr bwMode="auto">
          <a:xfrm>
            <a:off x="5580063" y="2876550"/>
            <a:ext cx="3068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i="1">
                <a:solidFill>
                  <a:srgbClr val="FFFF00"/>
                </a:solidFill>
              </a:rPr>
              <a:t>V</a:t>
            </a:r>
            <a:r>
              <a:rPr lang="zh-CN" altLang="zh-CN" sz="2400">
                <a:solidFill>
                  <a:srgbClr val="FFFF00"/>
                </a:solidFill>
              </a:rPr>
              <a:t>＝</a:t>
            </a:r>
            <a:r>
              <a:rPr lang="en-US" altLang="zh-CN" sz="2400" i="1">
                <a:solidFill>
                  <a:srgbClr val="FFFF00"/>
                </a:solidFill>
              </a:rPr>
              <a:t>ωr</a:t>
            </a:r>
            <a:r>
              <a:rPr lang="en-US" altLang="zh-CN" sz="2400">
                <a:solidFill>
                  <a:srgbClr val="FFFF00"/>
                </a:solidFill>
              </a:rPr>
              <a:t>sin</a:t>
            </a:r>
            <a:r>
              <a:rPr lang="en-US" altLang="zh-CN" sz="2400" i="1">
                <a:solidFill>
                  <a:srgbClr val="FFFF00"/>
                </a:solidFill>
              </a:rPr>
              <a:t>θ</a:t>
            </a:r>
            <a:r>
              <a:rPr lang="zh-CN" altLang="zh-CN" sz="2400">
                <a:solidFill>
                  <a:srgbClr val="FFFF00"/>
                </a:solidFill>
              </a:rPr>
              <a:t>；  </a:t>
            </a:r>
            <a:r>
              <a:rPr lang="en-US" altLang="zh-CN" sz="2400" i="1">
                <a:solidFill>
                  <a:srgbClr val="FFFF00"/>
                </a:solidFill>
              </a:rPr>
              <a:t>dl</a:t>
            </a:r>
            <a:r>
              <a:rPr lang="zh-CN" altLang="zh-CN" sz="2400">
                <a:solidFill>
                  <a:srgbClr val="FFFF00"/>
                </a:solidFill>
              </a:rPr>
              <a:t>＝</a:t>
            </a:r>
            <a:r>
              <a:rPr lang="en-US" altLang="zh-CN" sz="2400" i="1">
                <a:solidFill>
                  <a:srgbClr val="FFFF00"/>
                </a:solidFill>
              </a:rPr>
              <a:t>rdθ</a:t>
            </a:r>
            <a:endParaRPr lang="zh-CN" altLang="zh-CN" sz="2400">
              <a:solidFill>
                <a:srgbClr val="FFFF00"/>
              </a:solidFill>
            </a:endParaRPr>
          </a:p>
        </p:txBody>
      </p:sp>
      <p:sp>
        <p:nvSpPr>
          <p:cNvPr id="20489"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nvGraphicFramePr>
        <p:xfrm>
          <a:off x="4711700" y="3429000"/>
          <a:ext cx="4324350" cy="792163"/>
        </p:xfrm>
        <a:graphic>
          <a:graphicData uri="http://schemas.openxmlformats.org/presentationml/2006/ole">
            <mc:AlternateContent xmlns:mc="http://schemas.openxmlformats.org/markup-compatibility/2006">
              <mc:Choice xmlns:v="urn:schemas-microsoft-com:vml" Requires="v">
                <p:oleObj name="Equation" r:id="rId7" imgW="2120900" imgH="393700" progId="Equation.DSMT4">
                  <p:embed/>
                </p:oleObj>
              </mc:Choice>
              <mc:Fallback>
                <p:oleObj name="Equation" r:id="rId7" imgW="2120900" imgH="393700"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1700" y="3429000"/>
                        <a:ext cx="43243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1"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5149850" y="4148138"/>
          <a:ext cx="3498850" cy="792162"/>
        </p:xfrm>
        <a:graphic>
          <a:graphicData uri="http://schemas.openxmlformats.org/presentationml/2006/ole">
            <mc:AlternateContent xmlns:mc="http://schemas.openxmlformats.org/markup-compatibility/2006">
              <mc:Choice xmlns:v="urn:schemas-microsoft-com:vml" Requires="v">
                <p:oleObj name="Equation" r:id="rId9" imgW="1828800" imgH="419100" progId="Equation.DSMT4">
                  <p:embed/>
                </p:oleObj>
              </mc:Choice>
              <mc:Fallback>
                <p:oleObj name="Equation" r:id="rId9" imgW="1828800" imgH="419100" progId="Equation.DSMT4">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9850" y="4148138"/>
                        <a:ext cx="34988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468313" y="514826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整个圆形线圈产生的感应电动势为</a:t>
            </a:r>
            <a:r>
              <a:rPr lang="en-US" altLang="zh-CN" sz="2400">
                <a:solidFill>
                  <a:schemeClr val="bg1"/>
                </a:solidFill>
              </a:rPr>
              <a:t>0</a:t>
            </a:r>
            <a:r>
              <a:rPr lang="zh-CN" altLang="zh-CN" sz="2400">
                <a:solidFill>
                  <a:schemeClr val="bg1"/>
                </a:solidFill>
              </a:rPr>
              <a:t>～</a:t>
            </a:r>
            <a:r>
              <a:rPr lang="en-US" altLang="zh-CN" sz="2400">
                <a:solidFill>
                  <a:schemeClr val="bg1"/>
                </a:solidFill>
              </a:rPr>
              <a:t>2</a:t>
            </a:r>
            <a:r>
              <a:rPr lang="zh-CN" altLang="zh-CN" sz="2400">
                <a:solidFill>
                  <a:schemeClr val="bg1"/>
                </a:solidFill>
              </a:rPr>
              <a:t>π积分</a:t>
            </a:r>
          </a:p>
        </p:txBody>
      </p:sp>
      <p:sp>
        <p:nvSpPr>
          <p:cNvPr id="20494"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p:cNvGraphicFramePr>
            <a:graphicFrameLocks noChangeAspect="1"/>
          </p:cNvGraphicFramePr>
          <p:nvPr/>
        </p:nvGraphicFramePr>
        <p:xfrm>
          <a:off x="971550" y="5969000"/>
          <a:ext cx="3806825" cy="647700"/>
        </p:xfrm>
        <a:graphic>
          <a:graphicData uri="http://schemas.openxmlformats.org/presentationml/2006/ole">
            <mc:AlternateContent xmlns:mc="http://schemas.openxmlformats.org/markup-compatibility/2006">
              <mc:Choice xmlns:v="urn:schemas-microsoft-com:vml" Requires="v">
                <p:oleObj name="Equation" r:id="rId11" imgW="1917700" imgH="330200" progId="Equation.DSMT4">
                  <p:embed/>
                </p:oleObj>
              </mc:Choice>
              <mc:Fallback>
                <p:oleObj name="Equation" r:id="rId11" imgW="1917700" imgH="330200" progId="Equation.DSMT4">
                  <p:embed/>
                  <p:pic>
                    <p:nvPicPr>
                      <p:cNvPr id="0" name="对象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550" y="5969000"/>
                        <a:ext cx="3806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5386388" y="5189538"/>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线圈产生的感应电流：</a:t>
            </a:r>
            <a:endParaRPr lang="zh-CN" altLang="en-US" sz="2400">
              <a:solidFill>
                <a:schemeClr val="bg1"/>
              </a:solidFill>
            </a:endParaRPr>
          </a:p>
        </p:txBody>
      </p:sp>
      <p:sp>
        <p:nvSpPr>
          <p:cNvPr id="20497"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6326188" y="5651500"/>
          <a:ext cx="1382712" cy="792163"/>
        </p:xfrm>
        <a:graphic>
          <a:graphicData uri="http://schemas.openxmlformats.org/presentationml/2006/ole">
            <mc:AlternateContent xmlns:mc="http://schemas.openxmlformats.org/markup-compatibility/2006">
              <mc:Choice xmlns:v="urn:schemas-microsoft-com:vml" Requires="v">
                <p:oleObj name="Equation" r:id="rId13" imgW="723586" imgH="418918" progId="Equation.DSMT4">
                  <p:embed/>
                </p:oleObj>
              </mc:Choice>
              <mc:Fallback>
                <p:oleObj name="Equation" r:id="rId13" imgW="723586" imgH="418918" progId="Equation.DSMT4">
                  <p:embed/>
                  <p:pic>
                    <p:nvPicPr>
                      <p:cNvPr id="0" name="对象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6188" y="5651500"/>
                        <a:ext cx="1382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p:cNvSpPr>
            <a:spLocks noChangeArrowheads="1"/>
          </p:cNvSpPr>
          <p:nvPr/>
        </p:nvSpPr>
        <p:spPr bwMode="auto">
          <a:xfrm>
            <a:off x="-3175" y="115888"/>
            <a:ext cx="91471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a:t>
            </a:r>
            <a:r>
              <a:rPr lang="zh-CN" altLang="zh-CN" sz="2400" b="1">
                <a:solidFill>
                  <a:srgbClr val="FFC000"/>
                </a:solidFill>
              </a:rPr>
              <a:t>．</a:t>
            </a:r>
            <a:r>
              <a:rPr lang="en-US" altLang="zh-CN" sz="2400" b="1">
                <a:solidFill>
                  <a:srgbClr val="FFC000"/>
                </a:solidFill>
              </a:rPr>
              <a:t>7</a:t>
            </a:r>
            <a:r>
              <a:rPr lang="zh-CN" altLang="zh-CN" sz="2400" b="1">
                <a:solidFill>
                  <a:srgbClr val="FFC000"/>
                </a:solidFill>
              </a:rPr>
              <a:t>（</a:t>
            </a:r>
            <a:r>
              <a:rPr lang="en-US" altLang="zh-CN" sz="2400" b="1">
                <a:solidFill>
                  <a:srgbClr val="FFC000"/>
                </a:solidFill>
              </a:rPr>
              <a:t>P453</a:t>
            </a:r>
            <a:r>
              <a:rPr lang="zh-CN" altLang="zh-CN" sz="2400" b="1">
                <a:solidFill>
                  <a:srgbClr val="FFC000"/>
                </a:solidFill>
              </a:rPr>
              <a:t>）</a:t>
            </a:r>
          </a:p>
          <a:p>
            <a:pPr eaLnBrk="1" hangingPunct="1"/>
            <a:r>
              <a:rPr lang="zh-CN" altLang="zh-CN" sz="2400" b="1">
                <a:solidFill>
                  <a:schemeClr val="bg1"/>
                </a:solidFill>
              </a:rPr>
              <a:t>一通有恒定电流</a:t>
            </a:r>
            <a:r>
              <a:rPr lang="en-US" altLang="zh-CN" sz="2400" b="1">
                <a:solidFill>
                  <a:schemeClr val="bg1"/>
                </a:solidFill>
              </a:rPr>
              <a:t>I</a:t>
            </a:r>
            <a:r>
              <a:rPr lang="zh-CN" altLang="zh-CN" sz="2400" b="1">
                <a:solidFill>
                  <a:schemeClr val="bg1"/>
                </a:solidFill>
              </a:rPr>
              <a:t>的长直导线，旁边有一个与它共面的三角形线圈</a:t>
            </a:r>
            <a:r>
              <a:rPr lang="en-US" altLang="zh-CN" sz="2400" b="1">
                <a:solidFill>
                  <a:schemeClr val="bg1"/>
                </a:solidFill>
              </a:rPr>
              <a:t>ACD</a:t>
            </a:r>
            <a:r>
              <a:rPr lang="zh-CN" altLang="zh-CN" sz="2400" b="1">
                <a:solidFill>
                  <a:schemeClr val="bg1"/>
                </a:solidFill>
              </a:rPr>
              <a:t>，</a:t>
            </a:r>
            <a:r>
              <a:rPr lang="en-US" altLang="zh-CN" sz="2400" b="1">
                <a:solidFill>
                  <a:schemeClr val="bg1"/>
                </a:solidFill>
              </a:rPr>
              <a:t>AC</a:t>
            </a:r>
            <a:r>
              <a:rPr lang="zh-CN" altLang="zh-CN" sz="2400" b="1">
                <a:solidFill>
                  <a:schemeClr val="bg1"/>
                </a:solidFill>
              </a:rPr>
              <a:t>的长为</a:t>
            </a:r>
            <a:r>
              <a:rPr lang="en-US" altLang="zh-CN" sz="2400" b="1">
                <a:solidFill>
                  <a:schemeClr val="bg1"/>
                </a:solidFill>
              </a:rPr>
              <a:t>l</a:t>
            </a:r>
            <a:r>
              <a:rPr lang="zh-CN" altLang="zh-CN" sz="2400" b="1">
                <a:solidFill>
                  <a:schemeClr val="bg1"/>
                </a:solidFill>
              </a:rPr>
              <a:t>，</a:t>
            </a:r>
            <a:r>
              <a:rPr lang="en-US" altLang="zh-CN" sz="2400" b="1">
                <a:solidFill>
                  <a:schemeClr val="bg1"/>
                </a:solidFill>
              </a:rPr>
              <a:t>D</a:t>
            </a:r>
            <a:r>
              <a:rPr lang="zh-CN" altLang="zh-CN" sz="2400" b="1">
                <a:solidFill>
                  <a:schemeClr val="bg1"/>
                </a:solidFill>
              </a:rPr>
              <a:t>到</a:t>
            </a:r>
            <a:r>
              <a:rPr lang="en-US" altLang="zh-CN" sz="2400" b="1">
                <a:solidFill>
                  <a:schemeClr val="bg1"/>
                </a:solidFill>
              </a:rPr>
              <a:t>AC</a:t>
            </a:r>
            <a:r>
              <a:rPr lang="zh-CN" altLang="zh-CN" sz="2400" b="1">
                <a:solidFill>
                  <a:schemeClr val="bg1"/>
                </a:solidFill>
              </a:rPr>
              <a:t>边的垂直距离为</a:t>
            </a:r>
            <a:r>
              <a:rPr lang="en-US" altLang="zh-CN" sz="2400" b="1">
                <a:solidFill>
                  <a:schemeClr val="bg1"/>
                </a:solidFill>
              </a:rPr>
              <a:t>d</a:t>
            </a:r>
            <a:r>
              <a:rPr lang="zh-CN" altLang="zh-CN" sz="2400" b="1">
                <a:solidFill>
                  <a:schemeClr val="bg1"/>
                </a:solidFill>
              </a:rPr>
              <a:t>，时刻</a:t>
            </a:r>
            <a:r>
              <a:rPr lang="en-US" altLang="zh-CN" sz="2400" b="1">
                <a:solidFill>
                  <a:schemeClr val="bg1"/>
                </a:solidFill>
              </a:rPr>
              <a:t>t</a:t>
            </a:r>
            <a:r>
              <a:rPr lang="zh-CN" altLang="zh-CN" sz="2400" b="1">
                <a:solidFill>
                  <a:schemeClr val="bg1"/>
                </a:solidFill>
              </a:rPr>
              <a:t>，边</a:t>
            </a:r>
            <a:r>
              <a:rPr lang="en-US" altLang="zh-CN" sz="2400" b="1">
                <a:solidFill>
                  <a:schemeClr val="bg1"/>
                </a:solidFill>
              </a:rPr>
              <a:t>AC</a:t>
            </a:r>
            <a:r>
              <a:rPr lang="zh-CN" altLang="zh-CN" sz="2400" b="1">
                <a:solidFill>
                  <a:schemeClr val="bg1"/>
                </a:solidFill>
              </a:rPr>
              <a:t>与长直平行且相距</a:t>
            </a:r>
            <a:r>
              <a:rPr lang="en-US" altLang="zh-CN" sz="2400" b="1">
                <a:solidFill>
                  <a:schemeClr val="bg1"/>
                </a:solidFill>
              </a:rPr>
              <a:t>r</a:t>
            </a:r>
            <a:r>
              <a:rPr lang="zh-CN" altLang="zh-CN" sz="2400" b="1">
                <a:solidFill>
                  <a:schemeClr val="bg1"/>
                </a:solidFill>
              </a:rPr>
              <a:t>，</a:t>
            </a:r>
          </a:p>
          <a:p>
            <a:pPr eaLnBrk="1" hangingPunct="1"/>
            <a:r>
              <a:rPr lang="zh-CN" altLang="zh-CN" sz="2400" b="1">
                <a:solidFill>
                  <a:schemeClr val="bg1"/>
                </a:solidFill>
              </a:rPr>
              <a:t>试求：当线圈由图位置，以速度</a:t>
            </a:r>
            <a:r>
              <a:rPr lang="en-US" altLang="zh-CN" sz="2400" b="1">
                <a:solidFill>
                  <a:schemeClr val="bg1"/>
                </a:solidFill>
              </a:rPr>
              <a:t>v</a:t>
            </a:r>
            <a:r>
              <a:rPr lang="zh-CN" altLang="zh-CN" sz="2400" b="1">
                <a:solidFill>
                  <a:schemeClr val="bg1"/>
                </a:solidFill>
              </a:rPr>
              <a:t>沿竖直方向向上运动时，三角形线圈每边上的动生电动势的大小和方向。</a:t>
            </a:r>
            <a:endParaRPr lang="zh-CN" altLang="en-US" sz="2400" b="1">
              <a:solidFill>
                <a:schemeClr val="bg1"/>
              </a:solidFill>
            </a:endParaRPr>
          </a:p>
        </p:txBody>
      </p:sp>
      <p:pic>
        <p:nvPicPr>
          <p:cNvPr id="1741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636838"/>
            <a:ext cx="7237412" cy="37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287338" y="447675"/>
            <a:ext cx="5834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AC</a:t>
            </a:r>
            <a:r>
              <a:rPr lang="zh-CN" altLang="zh-CN" sz="2400">
                <a:solidFill>
                  <a:schemeClr val="bg1"/>
                </a:solidFill>
              </a:rPr>
              <a:t>段的电动势为</a:t>
            </a:r>
            <a:r>
              <a:rPr lang="en-US" altLang="zh-CN" sz="2400">
                <a:solidFill>
                  <a:schemeClr val="bg1"/>
                </a:solidFill>
              </a:rPr>
              <a:t>0</a:t>
            </a:r>
            <a:r>
              <a:rPr lang="zh-CN" altLang="en-US" sz="2400">
                <a:solidFill>
                  <a:schemeClr val="bg1"/>
                </a:solidFill>
              </a:rPr>
              <a:t>， </a:t>
            </a:r>
            <a:r>
              <a:rPr lang="en-US" altLang="zh-CN" sz="2400">
                <a:solidFill>
                  <a:schemeClr val="bg1"/>
                </a:solidFill>
              </a:rPr>
              <a:t>CD</a:t>
            </a:r>
            <a:r>
              <a:rPr lang="zh-CN" altLang="zh-CN" sz="2400">
                <a:solidFill>
                  <a:schemeClr val="bg1"/>
                </a:solidFill>
              </a:rPr>
              <a:t>段电动势为：</a:t>
            </a:r>
          </a:p>
        </p:txBody>
      </p:sp>
      <p:graphicFrame>
        <p:nvGraphicFramePr>
          <p:cNvPr id="22531" name="对象 3"/>
          <p:cNvGraphicFramePr>
            <a:graphicFrameLocks noChangeAspect="1"/>
          </p:cNvGraphicFramePr>
          <p:nvPr/>
        </p:nvGraphicFramePr>
        <p:xfrm>
          <a:off x="757238" y="1022350"/>
          <a:ext cx="7164387" cy="850900"/>
        </p:xfrm>
        <a:graphic>
          <a:graphicData uri="http://schemas.openxmlformats.org/presentationml/2006/ole">
            <mc:AlternateContent xmlns:mc="http://schemas.openxmlformats.org/markup-compatibility/2006">
              <mc:Choice xmlns:v="urn:schemas-microsoft-com:vml" Requires="v">
                <p:oleObj name="Equation" r:id="rId2" imgW="3606800" imgH="431800" progId="Equation.DSMT4">
                  <p:embed/>
                </p:oleObj>
              </mc:Choice>
              <mc:Fallback>
                <p:oleObj name="Equation" r:id="rId2" imgW="3606800" imgH="4318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022350"/>
                        <a:ext cx="71643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504825" y="2032000"/>
            <a:ext cx="773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r</a:t>
            </a:r>
            <a:r>
              <a:rPr lang="zh-CN" altLang="zh-CN" sz="2400">
                <a:solidFill>
                  <a:schemeClr val="bg1"/>
                </a:solidFill>
              </a:rPr>
              <a:t>处的</a:t>
            </a:r>
            <a:r>
              <a:rPr lang="zh-CN" altLang="en-US" sz="2400">
                <a:solidFill>
                  <a:schemeClr val="bg1"/>
                </a:solidFill>
              </a:rPr>
              <a:t>磁感应</a:t>
            </a:r>
            <a:r>
              <a:rPr lang="zh-CN" altLang="zh-CN" sz="2400">
                <a:solidFill>
                  <a:schemeClr val="bg1"/>
                </a:solidFill>
              </a:rPr>
              <a:t>强度</a:t>
            </a:r>
            <a:r>
              <a:rPr lang="en-US" altLang="zh-CN" sz="2400" i="1">
                <a:solidFill>
                  <a:srgbClr val="FFFF00"/>
                </a:solidFill>
              </a:rPr>
              <a:t>B</a:t>
            </a:r>
            <a:r>
              <a:rPr lang="en-US" altLang="zh-CN" sz="2400">
                <a:solidFill>
                  <a:srgbClr val="FFFF00"/>
                </a:solidFill>
              </a:rPr>
              <a:t>=</a:t>
            </a:r>
            <a:r>
              <a:rPr lang="zh-CN" altLang="zh-CN" sz="2400" i="1">
                <a:solidFill>
                  <a:srgbClr val="FFFF00"/>
                </a:solidFill>
              </a:rPr>
              <a:t>μ</a:t>
            </a:r>
            <a:r>
              <a:rPr lang="en-US" altLang="zh-CN" sz="1400" i="1">
                <a:solidFill>
                  <a:srgbClr val="FFFF00"/>
                </a:solidFill>
              </a:rPr>
              <a:t>0</a:t>
            </a:r>
            <a:r>
              <a:rPr lang="en-US" altLang="zh-CN" sz="2400" i="1" baseline="-25000">
                <a:solidFill>
                  <a:srgbClr val="FFFF00"/>
                </a:solidFill>
              </a:rPr>
              <a:t> </a:t>
            </a:r>
            <a:r>
              <a:rPr lang="en-US" altLang="zh-CN" sz="2400" i="1">
                <a:solidFill>
                  <a:srgbClr val="FFFF00"/>
                </a:solidFill>
              </a:rPr>
              <a:t>I </a:t>
            </a:r>
            <a:r>
              <a:rPr lang="en-US" altLang="zh-CN" sz="2400">
                <a:solidFill>
                  <a:srgbClr val="FFFF00"/>
                </a:solidFill>
              </a:rPr>
              <a:t>/(2</a:t>
            </a:r>
            <a:r>
              <a:rPr lang="zh-CN" altLang="zh-CN" sz="2400">
                <a:solidFill>
                  <a:srgbClr val="FFFF00"/>
                </a:solidFill>
              </a:rPr>
              <a:t>π</a:t>
            </a:r>
            <a:r>
              <a:rPr lang="en-US" altLang="zh-CN" sz="2400" i="1">
                <a:solidFill>
                  <a:srgbClr val="FFFF00"/>
                </a:solidFill>
              </a:rPr>
              <a:t>r</a:t>
            </a:r>
            <a:r>
              <a:rPr lang="en-US" altLang="zh-CN" sz="2400">
                <a:solidFill>
                  <a:srgbClr val="FFFF00"/>
                </a:solidFill>
              </a:rPr>
              <a:t>)</a:t>
            </a:r>
            <a:r>
              <a:rPr lang="en-US" altLang="zh-CN" sz="2400" i="1">
                <a:solidFill>
                  <a:srgbClr val="FFFF00"/>
                </a:solidFill>
              </a:rPr>
              <a:t> </a:t>
            </a:r>
            <a:r>
              <a:rPr lang="en-US" altLang="zh-CN" sz="2400">
                <a:solidFill>
                  <a:schemeClr val="bg1"/>
                </a:solidFill>
              </a:rPr>
              <a:t>; </a:t>
            </a:r>
            <a:r>
              <a:rPr lang="en-US" altLang="zh-CN" sz="2400" i="1">
                <a:solidFill>
                  <a:srgbClr val="FFFF00"/>
                </a:solidFill>
              </a:rPr>
              <a:t>dl</a:t>
            </a:r>
            <a:r>
              <a:rPr lang="en-US" altLang="zh-CN" sz="2400">
                <a:solidFill>
                  <a:srgbClr val="FFFF00"/>
                </a:solidFill>
              </a:rPr>
              <a:t>=</a:t>
            </a:r>
            <a:r>
              <a:rPr lang="en-US" altLang="zh-CN" sz="2400" i="1">
                <a:solidFill>
                  <a:srgbClr val="FFFF00"/>
                </a:solidFill>
              </a:rPr>
              <a:t>dr</a:t>
            </a:r>
            <a:r>
              <a:rPr lang="en-US" altLang="zh-CN" sz="2400">
                <a:solidFill>
                  <a:srgbClr val="FFFF00"/>
                </a:solidFill>
              </a:rPr>
              <a:t>/sin</a:t>
            </a:r>
            <a:r>
              <a:rPr lang="zh-CN" altLang="zh-CN" sz="2400" i="1">
                <a:solidFill>
                  <a:srgbClr val="FFFF00"/>
                </a:solidFill>
              </a:rPr>
              <a:t>θ</a:t>
            </a:r>
            <a:r>
              <a:rPr lang="en-US" altLang="zh-CN" sz="1600">
                <a:solidFill>
                  <a:srgbClr val="FFFF00"/>
                </a:solidFill>
              </a:rPr>
              <a:t>2</a:t>
            </a:r>
            <a:r>
              <a:rPr lang="en-US" altLang="zh-CN" sz="2400">
                <a:solidFill>
                  <a:schemeClr val="bg1"/>
                </a:solidFill>
              </a:rPr>
              <a:t> , </a:t>
            </a:r>
            <a:r>
              <a:rPr lang="zh-CN" altLang="zh-CN" sz="2400">
                <a:solidFill>
                  <a:schemeClr val="bg1"/>
                </a:solidFill>
              </a:rPr>
              <a:t>所以</a:t>
            </a:r>
          </a:p>
        </p:txBody>
      </p:sp>
      <p:graphicFrame>
        <p:nvGraphicFramePr>
          <p:cNvPr id="7" name="对象 6"/>
          <p:cNvGraphicFramePr>
            <a:graphicFrameLocks noChangeAspect="1"/>
          </p:cNvGraphicFramePr>
          <p:nvPr/>
        </p:nvGraphicFramePr>
        <p:xfrm>
          <a:off x="1560513" y="2679700"/>
          <a:ext cx="5421312" cy="790575"/>
        </p:xfrm>
        <a:graphic>
          <a:graphicData uri="http://schemas.openxmlformats.org/presentationml/2006/ole">
            <mc:AlternateContent xmlns:mc="http://schemas.openxmlformats.org/markup-compatibility/2006">
              <mc:Choice xmlns:v="urn:schemas-microsoft-com:vml" Requires="v">
                <p:oleObj name="Equation" r:id="rId4" imgW="2933700" imgH="431800" progId="Equation.DSMT4">
                  <p:embed/>
                </p:oleObj>
              </mc:Choice>
              <mc:Fallback>
                <p:oleObj name="Equation" r:id="rId4" imgW="2933700" imgH="4318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0513" y="2679700"/>
                        <a:ext cx="54213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504825" y="3575050"/>
            <a:ext cx="461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同样的方法得到</a:t>
            </a:r>
            <a:r>
              <a:rPr lang="en-US" altLang="zh-CN" sz="2400">
                <a:solidFill>
                  <a:schemeClr val="bg1"/>
                </a:solidFill>
              </a:rPr>
              <a:t>AD</a:t>
            </a:r>
            <a:r>
              <a:rPr lang="zh-CN" altLang="zh-CN" sz="2400">
                <a:solidFill>
                  <a:schemeClr val="bg1"/>
                </a:solidFill>
              </a:rPr>
              <a:t>段电动势为：</a:t>
            </a:r>
          </a:p>
        </p:txBody>
      </p:sp>
      <p:graphicFrame>
        <p:nvGraphicFramePr>
          <p:cNvPr id="10" name="对象 9"/>
          <p:cNvGraphicFramePr>
            <a:graphicFrameLocks noChangeAspect="1"/>
          </p:cNvGraphicFramePr>
          <p:nvPr/>
        </p:nvGraphicFramePr>
        <p:xfrm>
          <a:off x="1847850" y="4191000"/>
          <a:ext cx="5376863" cy="792163"/>
        </p:xfrm>
        <a:graphic>
          <a:graphicData uri="http://schemas.openxmlformats.org/presentationml/2006/ole">
            <mc:AlternateContent xmlns:mc="http://schemas.openxmlformats.org/markup-compatibility/2006">
              <mc:Choice xmlns:v="urn:schemas-microsoft-com:vml" Requires="v">
                <p:oleObj name="Equation" r:id="rId6" imgW="2908300" imgH="431800" progId="Equation.DSMT4">
                  <p:embed/>
                </p:oleObj>
              </mc:Choice>
              <mc:Fallback>
                <p:oleObj name="Equation" r:id="rId6" imgW="2908300" imgH="431800"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0" y="4191000"/>
                        <a:ext cx="53768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1152525" y="5343525"/>
            <a:ext cx="3517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整个回路中的电动势为</a:t>
            </a:r>
            <a:r>
              <a:rPr lang="en-US" altLang="zh-CN" sz="2400">
                <a:solidFill>
                  <a:schemeClr val="bg1"/>
                </a:solidFill>
              </a:rPr>
              <a:t>0.</a:t>
            </a:r>
            <a:endParaRPr lang="zh-CN" altLang="zh-CN" sz="2400">
              <a:solidFill>
                <a:schemeClr val="bg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685800" y="12954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电流的磁效应</a:t>
            </a:r>
          </a:p>
        </p:txBody>
      </p:sp>
      <p:sp>
        <p:nvSpPr>
          <p:cNvPr id="105475" name="Text Box 3"/>
          <p:cNvSpPr txBox="1">
            <a:spLocks noChangeArrowheads="1"/>
          </p:cNvSpPr>
          <p:nvPr/>
        </p:nvSpPr>
        <p:spPr bwMode="auto">
          <a:xfrm>
            <a:off x="5067300" y="1295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磁的电效应</a:t>
            </a:r>
          </a:p>
        </p:txBody>
      </p:sp>
      <p:sp>
        <p:nvSpPr>
          <p:cNvPr id="105476" name="AutoShape 4"/>
          <p:cNvSpPr>
            <a:spLocks noChangeArrowheads="1"/>
          </p:cNvSpPr>
          <p:nvPr/>
        </p:nvSpPr>
        <p:spPr bwMode="auto">
          <a:xfrm>
            <a:off x="2808288" y="1443038"/>
            <a:ext cx="481012" cy="195262"/>
          </a:xfrm>
          <a:prstGeom prst="rightArrow">
            <a:avLst>
              <a:gd name="adj1" fmla="val 50000"/>
              <a:gd name="adj2" fmla="val 6158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77" name="AutoShape 5"/>
          <p:cNvSpPr>
            <a:spLocks noChangeArrowheads="1"/>
          </p:cNvSpPr>
          <p:nvPr/>
        </p:nvSpPr>
        <p:spPr bwMode="auto">
          <a:xfrm>
            <a:off x="4533900" y="1430338"/>
            <a:ext cx="525463" cy="214312"/>
          </a:xfrm>
          <a:prstGeom prst="rightArrow">
            <a:avLst>
              <a:gd name="adj1" fmla="val 50000"/>
              <a:gd name="adj2" fmla="val 6129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78" name="Text Box 6"/>
          <p:cNvSpPr txBox="1">
            <a:spLocks noChangeArrowheads="1"/>
          </p:cNvSpPr>
          <p:nvPr/>
        </p:nvSpPr>
        <p:spPr bwMode="auto">
          <a:xfrm>
            <a:off x="3333750" y="1295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电生磁</a:t>
            </a:r>
          </a:p>
        </p:txBody>
      </p:sp>
      <p:sp>
        <p:nvSpPr>
          <p:cNvPr id="105479" name="Text Box 7"/>
          <p:cNvSpPr txBox="1">
            <a:spLocks noChangeArrowheads="1"/>
          </p:cNvSpPr>
          <p:nvPr/>
        </p:nvSpPr>
        <p:spPr bwMode="auto">
          <a:xfrm>
            <a:off x="0" y="28575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11.1  </a:t>
            </a:r>
            <a:r>
              <a:rPr kumimoji="1" lang="zh-CN" altLang="en-US" sz="3200" b="1">
                <a:solidFill>
                  <a:srgbClr val="66FF33"/>
                </a:solidFill>
                <a:latin typeface="Times New Roman" panose="02020603050405020304" pitchFamily="18" charset="0"/>
                <a:ea typeface="黑体" panose="02010609060101010101" pitchFamily="49" charset="-122"/>
              </a:rPr>
              <a:t>电磁感应</a:t>
            </a:r>
          </a:p>
        </p:txBody>
      </p:sp>
      <p:sp>
        <p:nvSpPr>
          <p:cNvPr id="105480" name="Text Box 8"/>
          <p:cNvSpPr txBox="1">
            <a:spLocks noChangeArrowheads="1"/>
          </p:cNvSpPr>
          <p:nvPr/>
        </p:nvSpPr>
        <p:spPr bwMode="auto">
          <a:xfrm>
            <a:off x="704850" y="180975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法拉第的实验：</a:t>
            </a:r>
          </a:p>
        </p:txBody>
      </p:sp>
      <p:sp>
        <p:nvSpPr>
          <p:cNvPr id="105481" name="Text Box 9"/>
          <p:cNvSpPr txBox="1">
            <a:spLocks noChangeArrowheads="1"/>
          </p:cNvSpPr>
          <p:nvPr/>
        </p:nvSpPr>
        <p:spPr bwMode="auto">
          <a:xfrm>
            <a:off x="1143000" y="2305050"/>
            <a:ext cx="6831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磁铁与线圈有相对运动，线圈中产生电流</a:t>
            </a:r>
          </a:p>
        </p:txBody>
      </p:sp>
      <p:sp>
        <p:nvSpPr>
          <p:cNvPr id="105482" name="AutoShape 10"/>
          <p:cNvSpPr>
            <a:spLocks noChangeArrowheads="1"/>
          </p:cNvSpPr>
          <p:nvPr/>
        </p:nvSpPr>
        <p:spPr bwMode="auto">
          <a:xfrm>
            <a:off x="7581900" y="990600"/>
            <a:ext cx="762000" cy="2209800"/>
          </a:xfrm>
          <a:prstGeom prst="can">
            <a:avLst>
              <a:gd name="adj" fmla="val 36035"/>
            </a:avLst>
          </a:prstGeom>
          <a:gradFill rotWithShape="0">
            <a:gsLst>
              <a:gs pos="0">
                <a:srgbClr val="005E76"/>
              </a:gs>
              <a:gs pos="50000">
                <a:srgbClr val="00CCFF"/>
              </a:gs>
              <a:gs pos="100000">
                <a:srgbClr val="005E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483" name="Object 11"/>
          <p:cNvGraphicFramePr>
            <a:graphicFrameLocks noChangeAspect="1"/>
          </p:cNvGraphicFramePr>
          <p:nvPr/>
        </p:nvGraphicFramePr>
        <p:xfrm>
          <a:off x="7658100" y="1219200"/>
          <a:ext cx="628650" cy="644525"/>
        </p:xfrm>
        <a:graphic>
          <a:graphicData uri="http://schemas.openxmlformats.org/presentationml/2006/ole">
            <mc:AlternateContent xmlns:mc="http://schemas.openxmlformats.org/markup-compatibility/2006">
              <mc:Choice xmlns:v="urn:schemas-microsoft-com:vml" Requires="v">
                <p:oleObj name="Equation" r:id="rId2" imgW="85632" imgH="85860" progId="Equation.3">
                  <p:embed/>
                </p:oleObj>
              </mc:Choice>
              <mc:Fallback>
                <p:oleObj name="Equation" r:id="rId2" imgW="85632" imgH="8586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1219200"/>
                        <a:ext cx="62865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84" name="Object 12"/>
          <p:cNvGraphicFramePr>
            <a:graphicFrameLocks noChangeAspect="1"/>
          </p:cNvGraphicFramePr>
          <p:nvPr/>
        </p:nvGraphicFramePr>
        <p:xfrm>
          <a:off x="7734300" y="2590800"/>
          <a:ext cx="495300" cy="644525"/>
        </p:xfrm>
        <a:graphic>
          <a:graphicData uri="http://schemas.openxmlformats.org/presentationml/2006/ole">
            <mc:AlternateContent xmlns:mc="http://schemas.openxmlformats.org/markup-compatibility/2006">
              <mc:Choice xmlns:v="urn:schemas-microsoft-com:vml" Requires="v">
                <p:oleObj name="Equation" r:id="rId4" imgW="47543" imgH="85860" progId="Equation.3">
                  <p:embed/>
                </p:oleObj>
              </mc:Choice>
              <mc:Fallback>
                <p:oleObj name="Equation" r:id="rId4" imgW="47543" imgH="8586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4300" y="2590800"/>
                        <a:ext cx="4953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5" name="Oval 13"/>
          <p:cNvSpPr>
            <a:spLocks noChangeArrowheads="1"/>
          </p:cNvSpPr>
          <p:nvPr/>
        </p:nvSpPr>
        <p:spPr bwMode="auto">
          <a:xfrm>
            <a:off x="7200900" y="1903413"/>
            <a:ext cx="1606550" cy="325437"/>
          </a:xfrm>
          <a:prstGeom prst="ellipse">
            <a:avLst/>
          </a:prstGeom>
          <a:noFill/>
          <a:ln w="50800">
            <a:solidFill>
              <a:srgbClr val="FFFF00"/>
            </a:solidFill>
            <a:round/>
            <a:headEnd/>
            <a:tailEnd/>
          </a:ln>
          <a:effectLst/>
          <a:extLst>
            <a:ext uri="{909E8E84-426E-40DD-AFC4-6F175D3DCCD1}">
              <a14:hiddenFill xmlns:a14="http://schemas.microsoft.com/office/drawing/2010/main">
                <a:solidFill>
                  <a:srgbClr val="FFFF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86" name="AutoShape 14"/>
          <p:cNvSpPr>
            <a:spLocks noChangeArrowheads="1"/>
          </p:cNvSpPr>
          <p:nvPr/>
        </p:nvSpPr>
        <p:spPr bwMode="auto">
          <a:xfrm>
            <a:off x="7581900" y="1752600"/>
            <a:ext cx="762000" cy="228600"/>
          </a:xfrm>
          <a:prstGeom prst="can">
            <a:avLst>
              <a:gd name="adj" fmla="val 0"/>
            </a:avLst>
          </a:prstGeom>
          <a:gradFill rotWithShape="0">
            <a:gsLst>
              <a:gs pos="0">
                <a:srgbClr val="005E76"/>
              </a:gs>
              <a:gs pos="50000">
                <a:srgbClr val="00CCFF"/>
              </a:gs>
              <a:gs pos="100000">
                <a:srgbClr val="005E7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87" name="Text Box 15"/>
          <p:cNvSpPr txBox="1">
            <a:spLocks noChangeArrowheads="1"/>
          </p:cNvSpPr>
          <p:nvPr/>
        </p:nvSpPr>
        <p:spPr bwMode="auto">
          <a:xfrm>
            <a:off x="1028700" y="2838450"/>
            <a:ext cx="731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cs typeface="Times New Roman" panose="02020603050405020304" pitchFamily="18" charset="0"/>
              </a:rPr>
              <a:t> </a:t>
            </a:r>
            <a:r>
              <a:rPr kumimoji="1" lang="zh-CN" altLang="en-US" sz="2400" b="1">
                <a:solidFill>
                  <a:schemeClr val="bg1"/>
                </a:solidFill>
                <a:latin typeface="宋体" panose="02010600030101010101" pitchFamily="2" charset="-122"/>
              </a:rPr>
              <a:t>一线圈电流变化，在附近其它线圈中产生电流</a:t>
            </a:r>
          </a:p>
        </p:txBody>
      </p:sp>
      <p:sp>
        <p:nvSpPr>
          <p:cNvPr id="105488" name="Text Box 16"/>
          <p:cNvSpPr txBox="1">
            <a:spLocks noChangeArrowheads="1"/>
          </p:cNvSpPr>
          <p:nvPr/>
        </p:nvSpPr>
        <p:spPr bwMode="auto">
          <a:xfrm>
            <a:off x="723900" y="3505200"/>
            <a:ext cx="410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电磁感应实验的结论</a:t>
            </a:r>
          </a:p>
        </p:txBody>
      </p:sp>
      <p:sp>
        <p:nvSpPr>
          <p:cNvPr id="105489" name="Text Box 17"/>
          <p:cNvSpPr txBox="1">
            <a:spLocks noChangeArrowheads="1"/>
          </p:cNvSpPr>
          <p:nvPr/>
        </p:nvSpPr>
        <p:spPr bwMode="auto">
          <a:xfrm>
            <a:off x="857250" y="4059238"/>
            <a:ext cx="6132513" cy="10255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宋体" panose="02010600030101010101" pitchFamily="2" charset="-122"/>
              </a:rPr>
              <a:t>当穿过一个闭合导体回路所限定的面积的磁通量发生变化时，回路中就出现感应电流</a:t>
            </a:r>
          </a:p>
        </p:txBody>
      </p:sp>
      <p:graphicFrame>
        <p:nvGraphicFramePr>
          <p:cNvPr id="105490" name="Object 18"/>
          <p:cNvGraphicFramePr>
            <a:graphicFrameLocks/>
          </p:cNvGraphicFramePr>
          <p:nvPr/>
        </p:nvGraphicFramePr>
        <p:xfrm>
          <a:off x="1423988" y="5294313"/>
          <a:ext cx="1611312" cy="582612"/>
        </p:xfrm>
        <a:graphic>
          <a:graphicData uri="http://schemas.openxmlformats.org/presentationml/2006/ole">
            <mc:AlternateContent xmlns:mc="http://schemas.openxmlformats.org/markup-compatibility/2006">
              <mc:Choice xmlns:v="urn:schemas-microsoft-com:vml" Requires="v">
                <p:oleObj name="公式" r:id="rId6" imgW="1504911" imgH="476280" progId="Equation.3">
                  <p:embed/>
                </p:oleObj>
              </mc:Choice>
              <mc:Fallback>
                <p:oleObj name="公式" r:id="rId6" imgW="1504911" imgH="476280" progId="Equation.3">
                  <p:embed/>
                  <p:pic>
                    <p:nvPicPr>
                      <p:cNvPr id="0" name="Object 1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3988" y="5294313"/>
                        <a:ext cx="1611312"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91" name="Object 19"/>
          <p:cNvGraphicFramePr>
            <a:graphicFrameLocks/>
          </p:cNvGraphicFramePr>
          <p:nvPr/>
        </p:nvGraphicFramePr>
        <p:xfrm>
          <a:off x="3113088" y="5283200"/>
          <a:ext cx="1906587" cy="582613"/>
        </p:xfrm>
        <a:graphic>
          <a:graphicData uri="http://schemas.openxmlformats.org/presentationml/2006/ole">
            <mc:AlternateContent xmlns:mc="http://schemas.openxmlformats.org/markup-compatibility/2006">
              <mc:Choice xmlns:v="urn:schemas-microsoft-com:vml" Requires="v">
                <p:oleObj name="公式" r:id="rId8" imgW="1800166" imgH="476280" progId="Equation.3">
                  <p:embed/>
                </p:oleObj>
              </mc:Choice>
              <mc:Fallback>
                <p:oleObj name="公式" r:id="rId8" imgW="1800166" imgH="476280" progId="Equation.3">
                  <p:embed/>
                  <p:pic>
                    <p:nvPicPr>
                      <p:cNvPr id="0" name="Object 1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3088" y="5283200"/>
                        <a:ext cx="1906587"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2" name="Line 20"/>
          <p:cNvSpPr>
            <a:spLocks noChangeShapeType="1"/>
          </p:cNvSpPr>
          <p:nvPr/>
        </p:nvSpPr>
        <p:spPr bwMode="auto">
          <a:xfrm flipV="1">
            <a:off x="8496300" y="1125538"/>
            <a:ext cx="0" cy="6858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5493" name="Object 21"/>
          <p:cNvGraphicFramePr>
            <a:graphicFrameLocks/>
          </p:cNvGraphicFramePr>
          <p:nvPr/>
        </p:nvGraphicFramePr>
        <p:xfrm>
          <a:off x="8405813" y="766763"/>
          <a:ext cx="230187" cy="306387"/>
        </p:xfrm>
        <a:graphic>
          <a:graphicData uri="http://schemas.openxmlformats.org/presentationml/2006/ole">
            <mc:AlternateContent xmlns:mc="http://schemas.openxmlformats.org/markup-compatibility/2006">
              <mc:Choice xmlns:v="urn:schemas-microsoft-com:vml" Requires="v">
                <p:oleObj name="公式" r:id="rId10" imgW="123721" imgH="200070" progId="Equation.3">
                  <p:embed/>
                </p:oleObj>
              </mc:Choice>
              <mc:Fallback>
                <p:oleObj name="公式" r:id="rId10" imgW="123721" imgH="200070" progId="Equation.3">
                  <p:embed/>
                  <p:pic>
                    <p:nvPicPr>
                      <p:cNvPr id="0" name="Object 2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5813" y="766763"/>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94" name="Object 22"/>
          <p:cNvGraphicFramePr>
            <a:graphicFrameLocks/>
          </p:cNvGraphicFramePr>
          <p:nvPr/>
        </p:nvGraphicFramePr>
        <p:xfrm>
          <a:off x="3690938" y="5962650"/>
          <a:ext cx="428625" cy="419100"/>
        </p:xfrm>
        <a:graphic>
          <a:graphicData uri="http://schemas.openxmlformats.org/presentationml/2006/ole">
            <mc:AlternateContent xmlns:mc="http://schemas.openxmlformats.org/markup-compatibility/2006">
              <mc:Choice xmlns:v="urn:schemas-microsoft-com:vml" Requires="v">
                <p:oleObj name="公式" r:id="rId12" imgW="323889" imgH="314280" progId="Equation.3">
                  <p:embed/>
                </p:oleObj>
              </mc:Choice>
              <mc:Fallback>
                <p:oleObj name="公式" r:id="rId12" imgW="323889" imgH="314280" progId="Equation.3">
                  <p:embed/>
                  <p:pic>
                    <p:nvPicPr>
                      <p:cNvPr id="0" name="Object 2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0938" y="5962650"/>
                        <a:ext cx="42862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5" name="Text Box 23"/>
          <p:cNvSpPr txBox="1">
            <a:spLocks noChangeArrowheads="1"/>
          </p:cNvSpPr>
          <p:nvPr/>
        </p:nvSpPr>
        <p:spPr bwMode="auto">
          <a:xfrm>
            <a:off x="2419350" y="5918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a:t>
            </a:r>
          </a:p>
        </p:txBody>
      </p:sp>
      <p:sp>
        <p:nvSpPr>
          <p:cNvPr id="105496" name="AutoShape 24"/>
          <p:cNvSpPr>
            <a:spLocks noChangeArrowheads="1"/>
          </p:cNvSpPr>
          <p:nvPr/>
        </p:nvSpPr>
        <p:spPr bwMode="auto">
          <a:xfrm>
            <a:off x="2989263" y="6045200"/>
            <a:ext cx="533400" cy="255588"/>
          </a:xfrm>
          <a:prstGeom prst="rightArrow">
            <a:avLst>
              <a:gd name="adj1" fmla="val 50000"/>
              <a:gd name="adj2" fmla="val 5217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497" name="Object 25"/>
          <p:cNvGraphicFramePr>
            <a:graphicFrameLocks/>
          </p:cNvGraphicFramePr>
          <p:nvPr/>
        </p:nvGraphicFramePr>
        <p:xfrm>
          <a:off x="860425" y="6016625"/>
          <a:ext cx="1397000" cy="315913"/>
        </p:xfrm>
        <a:graphic>
          <a:graphicData uri="http://schemas.openxmlformats.org/presentationml/2006/ole">
            <mc:AlternateContent xmlns:mc="http://schemas.openxmlformats.org/markup-compatibility/2006">
              <mc:Choice xmlns:v="urn:schemas-microsoft-com:vml" Requires="v">
                <p:oleObj name="公式" r:id="rId14" imgW="1305012" imgH="209520" progId="Equation.3">
                  <p:embed/>
                </p:oleObj>
              </mc:Choice>
              <mc:Fallback>
                <p:oleObj name="公式" r:id="rId14" imgW="1305012" imgH="20952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0425" y="6016625"/>
                        <a:ext cx="13970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8" name="Text Box 26"/>
          <p:cNvSpPr txBox="1">
            <a:spLocks noChangeArrowheads="1"/>
          </p:cNvSpPr>
          <p:nvPr/>
        </p:nvSpPr>
        <p:spPr bwMode="auto">
          <a:xfrm>
            <a:off x="4114800" y="58991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a:t>
            </a:r>
          </a:p>
        </p:txBody>
      </p:sp>
      <p:sp>
        <p:nvSpPr>
          <p:cNvPr id="105499" name="AutoShape 27"/>
          <p:cNvSpPr>
            <a:spLocks noChangeArrowheads="1"/>
          </p:cNvSpPr>
          <p:nvPr/>
        </p:nvSpPr>
        <p:spPr bwMode="auto">
          <a:xfrm>
            <a:off x="4668838" y="6021388"/>
            <a:ext cx="623887" cy="257175"/>
          </a:xfrm>
          <a:prstGeom prst="rightArrow">
            <a:avLst>
              <a:gd name="adj1" fmla="val 50000"/>
              <a:gd name="adj2" fmla="val 6064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500" name="Text Box 28"/>
          <p:cNvSpPr txBox="1">
            <a:spLocks noChangeArrowheads="1"/>
          </p:cNvSpPr>
          <p:nvPr/>
        </p:nvSpPr>
        <p:spPr bwMode="auto">
          <a:xfrm>
            <a:off x="5334000" y="5899150"/>
            <a:ext cx="242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a:t>
            </a:r>
            <a:r>
              <a:rPr kumimoji="1" lang="zh-CN" altLang="en-US" sz="2400" b="1">
                <a:solidFill>
                  <a:srgbClr val="66FFFF"/>
                </a:solidFill>
                <a:latin typeface="Times New Roman" panose="02020603050405020304" pitchFamily="18" charset="0"/>
              </a:rPr>
              <a:t>电磁感应</a:t>
            </a:r>
          </a:p>
        </p:txBody>
      </p:sp>
      <p:sp>
        <p:nvSpPr>
          <p:cNvPr id="105501" name="Oval 29"/>
          <p:cNvSpPr>
            <a:spLocks noChangeArrowheads="1"/>
          </p:cNvSpPr>
          <p:nvPr/>
        </p:nvSpPr>
        <p:spPr bwMode="auto">
          <a:xfrm>
            <a:off x="7359650" y="3992563"/>
            <a:ext cx="596900" cy="1668462"/>
          </a:xfrm>
          <a:prstGeom prst="ellipse">
            <a:avLst/>
          </a:prstGeom>
          <a:gradFill rotWithShape="1">
            <a:gsLst>
              <a:gs pos="0">
                <a:srgbClr val="66FFFF">
                  <a:alpha val="21999"/>
                </a:srgbClr>
              </a:gs>
              <a:gs pos="100000">
                <a:srgbClr val="3D9999">
                  <a:alpha val="21999"/>
                </a:srgbClr>
              </a:gs>
            </a:gsLst>
            <a:path path="shape">
              <a:fillToRect l="50000" t="50000" r="50000" b="50000"/>
            </a:path>
          </a:gradFill>
          <a:ln w="381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502" name="Oval 30"/>
          <p:cNvSpPr>
            <a:spLocks noChangeArrowheads="1"/>
          </p:cNvSpPr>
          <p:nvPr/>
        </p:nvSpPr>
        <p:spPr bwMode="auto">
          <a:xfrm>
            <a:off x="7823200" y="3967163"/>
            <a:ext cx="544513" cy="1687512"/>
          </a:xfrm>
          <a:prstGeom prst="ellipse">
            <a:avLst/>
          </a:prstGeom>
          <a:gradFill rotWithShape="1">
            <a:gsLst>
              <a:gs pos="0">
                <a:srgbClr val="66FFFF">
                  <a:alpha val="20000"/>
                </a:srgbClr>
              </a:gs>
              <a:gs pos="100000">
                <a:srgbClr val="44AAAA">
                  <a:alpha val="20000"/>
                </a:srgbClr>
              </a:gs>
            </a:gsLst>
            <a:path path="shape">
              <a:fillToRect l="50000" t="50000" r="50000" b="50000"/>
            </a:path>
          </a:gradFill>
          <a:ln w="38100">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503" name="Object 31"/>
          <p:cNvGraphicFramePr>
            <a:graphicFrameLocks/>
          </p:cNvGraphicFramePr>
          <p:nvPr/>
        </p:nvGraphicFramePr>
        <p:xfrm>
          <a:off x="6938963" y="3709988"/>
          <a:ext cx="571500" cy="392112"/>
        </p:xfrm>
        <a:graphic>
          <a:graphicData uri="http://schemas.openxmlformats.org/presentationml/2006/ole">
            <mc:AlternateContent xmlns:mc="http://schemas.openxmlformats.org/markup-compatibility/2006">
              <mc:Choice xmlns:v="urn:schemas-microsoft-com:vml" Requires="v">
                <p:oleObj name="公式" r:id="rId16" imgW="466790" imgH="285660" progId="Equation.3">
                  <p:embed/>
                </p:oleObj>
              </mc:Choice>
              <mc:Fallback>
                <p:oleObj name="公式" r:id="rId16" imgW="466790" imgH="285660" progId="Equation.3">
                  <p:embed/>
                  <p:pic>
                    <p:nvPicPr>
                      <p:cNvPr id="0" name="Object 3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38963" y="3709988"/>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4" name="Object 32"/>
          <p:cNvGraphicFramePr>
            <a:graphicFrameLocks/>
          </p:cNvGraphicFramePr>
          <p:nvPr/>
        </p:nvGraphicFramePr>
        <p:xfrm>
          <a:off x="8402638" y="3733800"/>
          <a:ext cx="280987" cy="306388"/>
        </p:xfrm>
        <a:graphic>
          <a:graphicData uri="http://schemas.openxmlformats.org/presentationml/2006/ole">
            <mc:AlternateContent xmlns:mc="http://schemas.openxmlformats.org/markup-compatibility/2006">
              <mc:Choice xmlns:v="urn:schemas-microsoft-com:vml" Requires="v">
                <p:oleObj name="公式" r:id="rId18" imgW="171534" imgH="200070" progId="Equation.3">
                  <p:embed/>
                </p:oleObj>
              </mc:Choice>
              <mc:Fallback>
                <p:oleObj name="公式" r:id="rId18" imgW="171534" imgH="200070" progId="Equation.3">
                  <p:embed/>
                  <p:pic>
                    <p:nvPicPr>
                      <p:cNvPr id="0" name="Object 3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02638" y="3733800"/>
                        <a:ext cx="2809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5" name="Object 33"/>
          <p:cNvGraphicFramePr>
            <a:graphicFrameLocks/>
          </p:cNvGraphicFramePr>
          <p:nvPr/>
        </p:nvGraphicFramePr>
        <p:xfrm>
          <a:off x="8388350" y="2273300"/>
          <a:ext cx="279400" cy="304800"/>
        </p:xfrm>
        <a:graphic>
          <a:graphicData uri="http://schemas.openxmlformats.org/presentationml/2006/ole">
            <mc:AlternateContent xmlns:mc="http://schemas.openxmlformats.org/markup-compatibility/2006">
              <mc:Choice xmlns:v="urn:schemas-microsoft-com:vml" Requires="v">
                <p:oleObj name="公式" r:id="rId20" imgW="171534" imgH="200070" progId="Equation.3">
                  <p:embed/>
                </p:oleObj>
              </mc:Choice>
              <mc:Fallback>
                <p:oleObj name="公式" r:id="rId20" imgW="171534" imgH="200070" progId="Equation.3">
                  <p:embed/>
                  <p:pic>
                    <p:nvPicPr>
                      <p:cNvPr id="0" name="Object 3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88350" y="2273300"/>
                        <a:ext cx="279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506" name="Text Box 34"/>
          <p:cNvSpPr txBox="1">
            <a:spLocks noChangeArrowheads="1"/>
          </p:cNvSpPr>
          <p:nvPr/>
        </p:nvSpPr>
        <p:spPr bwMode="auto">
          <a:xfrm>
            <a:off x="187325" y="762000"/>
            <a:ext cx="3389313"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FFFF00"/>
                </a:solidFill>
                <a:latin typeface="宋体" panose="02010600030101010101" pitchFamily="2" charset="-122"/>
              </a:rPr>
              <a:t>一</a:t>
            </a:r>
            <a:r>
              <a:rPr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电磁感应现象</a:t>
            </a:r>
          </a:p>
        </p:txBody>
      </p:sp>
      <p:sp>
        <p:nvSpPr>
          <p:cNvPr id="105507" name="Rectangle 35"/>
          <p:cNvSpPr>
            <a:spLocks noChangeArrowheads="1"/>
          </p:cNvSpPr>
          <p:nvPr/>
        </p:nvSpPr>
        <p:spPr bwMode="auto">
          <a:xfrm>
            <a:off x="708025" y="2730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5508" name="Rectangle 36"/>
          <p:cNvSpPr>
            <a:spLocks noChangeArrowheads="1"/>
          </p:cNvSpPr>
          <p:nvPr/>
        </p:nvSpPr>
        <p:spPr bwMode="auto">
          <a:xfrm>
            <a:off x="727075" y="2222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5509" name="WordArt 37"/>
          <p:cNvSpPr>
            <a:spLocks noChangeArrowheads="1" noChangeShapeType="1" noTextEdit="1"/>
          </p:cNvSpPr>
          <p:nvPr/>
        </p:nvSpPr>
        <p:spPr bwMode="auto">
          <a:xfrm rot="5400000">
            <a:off x="6734176" y="1406525"/>
            <a:ext cx="387350" cy="276225"/>
          </a:xfrm>
          <a:prstGeom prst="rect">
            <a:avLst/>
          </a:prstGeom>
        </p:spPr>
        <p:txBody>
          <a:bodyPr vert="eaVert" wrap="none" fromWordArt="1">
            <a:prstTxWarp prst="textPlain">
              <a:avLst>
                <a:gd name="adj" fmla="val 50000"/>
              </a:avLst>
            </a:prstTxWarp>
          </a:bodyPr>
          <a:lstStyle/>
          <a:p>
            <a:pPr algn="ctr" fontAlgn="auto"/>
            <a:r>
              <a:rPr lang="zh-CN" altLang="en-US" sz="3600" i="1" kern="10">
                <a:ln w="9525">
                  <a:solidFill>
                    <a:srgbClr val="66FFFF"/>
                  </a:solidFill>
                  <a:round/>
                  <a:headEnd/>
                  <a:tailEnd/>
                </a:ln>
                <a:solidFill>
                  <a:srgbClr val="66FFFF"/>
                </a:solidFill>
                <a:effectLst>
                  <a:outerShdw dist="35921" dir="2700000" algn="ctr" rotWithShape="0">
                    <a:srgbClr val="B2B2B2">
                      <a:alpha val="79999"/>
                    </a:srgbClr>
                  </a:outerShdw>
                </a:effectLst>
                <a:latin typeface="宋体" panose="02010600030101010101" pitchFamily="2" charset="-122"/>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9"/>
                                        </p:tgtEl>
                                        <p:attrNameLst>
                                          <p:attrName>style.visibility</p:attrName>
                                        </p:attrNameLst>
                                      </p:cBhvr>
                                      <p:to>
                                        <p:strVal val="visible"/>
                                      </p:to>
                                    </p:set>
                                    <p:animEffect transition="in" filter="wipe(left)">
                                      <p:cBhvr>
                                        <p:cTn id="7" dur="500"/>
                                        <p:tgtEl>
                                          <p:spTgt spid="105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5506"/>
                                        </p:tgtEl>
                                        <p:attrNameLst>
                                          <p:attrName>style.visibility</p:attrName>
                                        </p:attrNameLst>
                                      </p:cBhvr>
                                      <p:to>
                                        <p:strVal val="visible"/>
                                      </p:to>
                                    </p:set>
                                    <p:animEffect transition="in" filter="wipe(left)">
                                      <p:cBhvr>
                                        <p:cTn id="12" dur="500"/>
                                        <p:tgtEl>
                                          <p:spTgt spid="1055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5474"/>
                                        </p:tgtEl>
                                        <p:attrNameLst>
                                          <p:attrName>style.visibility</p:attrName>
                                        </p:attrNameLst>
                                      </p:cBhvr>
                                      <p:to>
                                        <p:strVal val="visible"/>
                                      </p:to>
                                    </p:set>
                                    <p:animEffect transition="in" filter="wipe(left)">
                                      <p:cBhvr>
                                        <p:cTn id="17" dur="500"/>
                                        <p:tgtEl>
                                          <p:spTgt spid="1054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5476"/>
                                        </p:tgtEl>
                                        <p:attrNameLst>
                                          <p:attrName>style.visibility</p:attrName>
                                        </p:attrNameLst>
                                      </p:cBhvr>
                                      <p:to>
                                        <p:strVal val="visible"/>
                                      </p:to>
                                    </p:set>
                                    <p:animEffect transition="in" filter="wipe(left)">
                                      <p:cBhvr>
                                        <p:cTn id="22" dur="500"/>
                                        <p:tgtEl>
                                          <p:spTgt spid="1054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5478"/>
                                        </p:tgtEl>
                                        <p:attrNameLst>
                                          <p:attrName>style.visibility</p:attrName>
                                        </p:attrNameLst>
                                      </p:cBhvr>
                                      <p:to>
                                        <p:strVal val="visible"/>
                                      </p:to>
                                    </p:set>
                                    <p:animEffect transition="in" filter="wipe(left)">
                                      <p:cBhvr>
                                        <p:cTn id="27" dur="500"/>
                                        <p:tgtEl>
                                          <p:spTgt spid="1054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5477"/>
                                        </p:tgtEl>
                                        <p:attrNameLst>
                                          <p:attrName>style.visibility</p:attrName>
                                        </p:attrNameLst>
                                      </p:cBhvr>
                                      <p:to>
                                        <p:strVal val="visible"/>
                                      </p:to>
                                    </p:set>
                                    <p:animEffect transition="in" filter="wipe(left)">
                                      <p:cBhvr>
                                        <p:cTn id="32" dur="500"/>
                                        <p:tgtEl>
                                          <p:spTgt spid="1054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475"/>
                                        </p:tgtEl>
                                        <p:attrNameLst>
                                          <p:attrName>style.visibility</p:attrName>
                                        </p:attrNameLst>
                                      </p:cBhvr>
                                      <p:to>
                                        <p:strVal val="visible"/>
                                      </p:to>
                                    </p:set>
                                    <p:animEffect transition="in" filter="wipe(left)">
                                      <p:cBhvr>
                                        <p:cTn id="37" dur="500"/>
                                        <p:tgtEl>
                                          <p:spTgt spid="1054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nodeType="clickEffect">
                                  <p:stCondLst>
                                    <p:cond delay="0"/>
                                  </p:stCondLst>
                                  <p:childTnLst>
                                    <p:set>
                                      <p:cBhvr>
                                        <p:cTn id="41" dur="1" fill="hold">
                                          <p:stCondLst>
                                            <p:cond delay="0"/>
                                          </p:stCondLst>
                                        </p:cTn>
                                        <p:tgtEl>
                                          <p:spTgt spid="105509"/>
                                        </p:tgtEl>
                                        <p:attrNameLst>
                                          <p:attrName>style.visibility</p:attrName>
                                        </p:attrNameLst>
                                      </p:cBhvr>
                                      <p:to>
                                        <p:strVal val="visible"/>
                                      </p:to>
                                    </p:set>
                                    <p:anim calcmode="lin" valueType="num">
                                      <p:cBhvr>
                                        <p:cTn id="42" dur="5000" fill="hold"/>
                                        <p:tgtEl>
                                          <p:spTgt spid="105509"/>
                                        </p:tgtEl>
                                        <p:attrNameLst>
                                          <p:attrName>ppt_w</p:attrName>
                                        </p:attrNameLst>
                                      </p:cBhvr>
                                      <p:tavLst>
                                        <p:tav tm="0" fmla="#ppt_w*sin(2.5*pi*$)">
                                          <p:val>
                                            <p:fltVal val="0"/>
                                          </p:val>
                                        </p:tav>
                                        <p:tav tm="100000">
                                          <p:val>
                                            <p:fltVal val="1"/>
                                          </p:val>
                                        </p:tav>
                                      </p:tavLst>
                                    </p:anim>
                                    <p:anim calcmode="lin" valueType="num">
                                      <p:cBhvr>
                                        <p:cTn id="43" dur="5000" fill="hold"/>
                                        <p:tgtEl>
                                          <p:spTgt spid="105509"/>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5480"/>
                                        </p:tgtEl>
                                        <p:attrNameLst>
                                          <p:attrName>style.visibility</p:attrName>
                                        </p:attrNameLst>
                                      </p:cBhvr>
                                      <p:to>
                                        <p:strVal val="visible"/>
                                      </p:to>
                                    </p:set>
                                    <p:animEffect transition="in" filter="wipe(left)">
                                      <p:cBhvr>
                                        <p:cTn id="48" dur="500"/>
                                        <p:tgtEl>
                                          <p:spTgt spid="10548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5508"/>
                                        </p:tgtEl>
                                        <p:attrNameLst>
                                          <p:attrName>style.visibility</p:attrName>
                                        </p:attrNameLst>
                                      </p:cBhvr>
                                      <p:to>
                                        <p:strVal val="visible"/>
                                      </p:to>
                                    </p:set>
                                    <p:animEffect transition="in" filter="wipe(left)">
                                      <p:cBhvr>
                                        <p:cTn id="53" dur="500"/>
                                        <p:tgtEl>
                                          <p:spTgt spid="105508"/>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05481"/>
                                        </p:tgtEl>
                                        <p:attrNameLst>
                                          <p:attrName>style.visibility</p:attrName>
                                        </p:attrNameLst>
                                      </p:cBhvr>
                                      <p:to>
                                        <p:strVal val="visible"/>
                                      </p:to>
                                    </p:set>
                                    <p:animEffect transition="in" filter="wipe(left)">
                                      <p:cBhvr>
                                        <p:cTn id="57" dur="500"/>
                                        <p:tgtEl>
                                          <p:spTgt spid="1054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5485"/>
                                        </p:tgtEl>
                                        <p:attrNameLst>
                                          <p:attrName>style.visibility</p:attrName>
                                        </p:attrNameLst>
                                      </p:cBhvr>
                                      <p:to>
                                        <p:strVal val="visible"/>
                                      </p:to>
                                    </p:set>
                                    <p:anim calcmode="lin" valueType="num">
                                      <p:cBhvr additive="base">
                                        <p:cTn id="62" dur="500" fill="hold"/>
                                        <p:tgtEl>
                                          <p:spTgt spid="105485"/>
                                        </p:tgtEl>
                                        <p:attrNameLst>
                                          <p:attrName>ppt_x</p:attrName>
                                        </p:attrNameLst>
                                      </p:cBhvr>
                                      <p:tavLst>
                                        <p:tav tm="0">
                                          <p:val>
                                            <p:strVal val="#ppt_x"/>
                                          </p:val>
                                        </p:tav>
                                        <p:tav tm="100000">
                                          <p:val>
                                            <p:strVal val="#ppt_x"/>
                                          </p:val>
                                        </p:tav>
                                      </p:tavLst>
                                    </p:anim>
                                    <p:anim calcmode="lin" valueType="num">
                                      <p:cBhvr additive="base">
                                        <p:cTn id="63" dur="500" fill="hold"/>
                                        <p:tgtEl>
                                          <p:spTgt spid="105485"/>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05482"/>
                                        </p:tgtEl>
                                        <p:attrNameLst>
                                          <p:attrName>style.visibility</p:attrName>
                                        </p:attrNameLst>
                                      </p:cBhvr>
                                      <p:to>
                                        <p:strVal val="visible"/>
                                      </p:to>
                                    </p:set>
                                    <p:anim calcmode="lin" valueType="num">
                                      <p:cBhvr additive="base">
                                        <p:cTn id="68" dur="1000" fill="hold"/>
                                        <p:tgtEl>
                                          <p:spTgt spid="105482"/>
                                        </p:tgtEl>
                                        <p:attrNameLst>
                                          <p:attrName>ppt_x</p:attrName>
                                        </p:attrNameLst>
                                      </p:cBhvr>
                                      <p:tavLst>
                                        <p:tav tm="0">
                                          <p:val>
                                            <p:strVal val="#ppt_x"/>
                                          </p:val>
                                        </p:tav>
                                        <p:tav tm="100000">
                                          <p:val>
                                            <p:strVal val="#ppt_x"/>
                                          </p:val>
                                        </p:tav>
                                      </p:tavLst>
                                    </p:anim>
                                    <p:anim calcmode="lin" valueType="num">
                                      <p:cBhvr additive="base">
                                        <p:cTn id="69" dur="1000" fill="hold"/>
                                        <p:tgtEl>
                                          <p:spTgt spid="105482"/>
                                        </p:tgtEl>
                                        <p:attrNameLst>
                                          <p:attrName>ppt_y</p:attrName>
                                        </p:attrNameLst>
                                      </p:cBhvr>
                                      <p:tavLst>
                                        <p:tav tm="0">
                                          <p:val>
                                            <p:strVal val="1+#ppt_h/2"/>
                                          </p:val>
                                        </p:tav>
                                        <p:tav tm="100000">
                                          <p:val>
                                            <p:strVal val="#ppt_y"/>
                                          </p:val>
                                        </p:tav>
                                      </p:tavLst>
                                    </p:anim>
                                  </p:childTnLst>
                                </p:cTn>
                              </p:par>
                              <p:par>
                                <p:cTn id="70" presetID="1" presetClass="entr" presetSubtype="0" fill="hold" grpId="0" nodeType="withEffect">
                                  <p:stCondLst>
                                    <p:cond delay="500"/>
                                  </p:stCondLst>
                                  <p:childTnLst>
                                    <p:set>
                                      <p:cBhvr>
                                        <p:cTn id="71" dur="1" fill="hold">
                                          <p:stCondLst>
                                            <p:cond delay="499"/>
                                          </p:stCondLst>
                                        </p:cTn>
                                        <p:tgtEl>
                                          <p:spTgt spid="105486"/>
                                        </p:tgtEl>
                                        <p:attrNameLst>
                                          <p:attrName>style.visibility</p:attrName>
                                        </p:attrNameLst>
                                      </p:cBhvr>
                                      <p:to>
                                        <p:strVal val="visible"/>
                                      </p:to>
                                    </p:set>
                                  </p:childTnLst>
                                </p:cTn>
                              </p:par>
                            </p:childTnLst>
                          </p:cTn>
                        </p:par>
                        <p:par>
                          <p:cTn id="72" fill="hold" nodeType="afterGroup">
                            <p:stCondLst>
                              <p:cond delay="1000"/>
                            </p:stCondLst>
                            <p:childTnLst>
                              <p:par>
                                <p:cTn id="73" presetID="1" presetClass="entr" presetSubtype="0" fill="hold" nodeType="afterEffect">
                                  <p:stCondLst>
                                    <p:cond delay="0"/>
                                  </p:stCondLst>
                                  <p:childTnLst>
                                    <p:set>
                                      <p:cBhvr>
                                        <p:cTn id="74" dur="1" fill="hold">
                                          <p:stCondLst>
                                            <p:cond delay="499"/>
                                          </p:stCondLst>
                                        </p:cTn>
                                        <p:tgtEl>
                                          <p:spTgt spid="105483"/>
                                        </p:tgtEl>
                                        <p:attrNameLst>
                                          <p:attrName>style.visibility</p:attrName>
                                        </p:attrNameLst>
                                      </p:cBhvr>
                                      <p:to>
                                        <p:strVal val="visible"/>
                                      </p:to>
                                    </p:set>
                                  </p:childTnLst>
                                </p:cTn>
                              </p:par>
                            </p:childTnLst>
                          </p:cTn>
                        </p:par>
                        <p:par>
                          <p:cTn id="75" fill="hold" nodeType="afterGroup">
                            <p:stCondLst>
                              <p:cond delay="1500"/>
                            </p:stCondLst>
                            <p:childTnLst>
                              <p:par>
                                <p:cTn id="76" presetID="1" presetClass="entr" presetSubtype="0" fill="hold" nodeType="afterEffect">
                                  <p:stCondLst>
                                    <p:cond delay="0"/>
                                  </p:stCondLst>
                                  <p:childTnLst>
                                    <p:set>
                                      <p:cBhvr>
                                        <p:cTn id="77" dur="1" fill="hold">
                                          <p:stCondLst>
                                            <p:cond delay="499"/>
                                          </p:stCondLst>
                                        </p:cTn>
                                        <p:tgtEl>
                                          <p:spTgt spid="105484"/>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4" fill="hold" nodeType="clickEffect">
                                  <p:stCondLst>
                                    <p:cond delay="0"/>
                                  </p:stCondLst>
                                  <p:childTnLst>
                                    <p:set>
                                      <p:cBhvr>
                                        <p:cTn id="81" dur="1" fill="hold">
                                          <p:stCondLst>
                                            <p:cond delay="0"/>
                                          </p:stCondLst>
                                        </p:cTn>
                                        <p:tgtEl>
                                          <p:spTgt spid="105492"/>
                                        </p:tgtEl>
                                        <p:attrNameLst>
                                          <p:attrName>style.visibility</p:attrName>
                                        </p:attrNameLst>
                                      </p:cBhvr>
                                      <p:to>
                                        <p:strVal val="visible"/>
                                      </p:to>
                                    </p:set>
                                    <p:animEffect transition="in" filter="slide(fromBottom)">
                                      <p:cBhvr>
                                        <p:cTn id="82" dur="500"/>
                                        <p:tgtEl>
                                          <p:spTgt spid="105492"/>
                                        </p:tgtEl>
                                      </p:cBhvr>
                                    </p:animEffect>
                                  </p:childTnLst>
                                </p:cTn>
                              </p:par>
                            </p:childTnLst>
                          </p:cTn>
                        </p:par>
                        <p:par>
                          <p:cTn id="83" fill="hold" nodeType="afterGroup">
                            <p:stCondLst>
                              <p:cond delay="500"/>
                            </p:stCondLst>
                            <p:childTnLst>
                              <p:par>
                                <p:cTn id="84" presetID="1" presetClass="entr" presetSubtype="0" fill="hold" nodeType="afterEffect">
                                  <p:stCondLst>
                                    <p:cond delay="0"/>
                                  </p:stCondLst>
                                  <p:childTnLst>
                                    <p:set>
                                      <p:cBhvr>
                                        <p:cTn id="85" dur="1" fill="hold">
                                          <p:stCondLst>
                                            <p:cond delay="499"/>
                                          </p:stCondLst>
                                        </p:cTn>
                                        <p:tgtEl>
                                          <p:spTgt spid="10549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499"/>
                                          </p:stCondLst>
                                        </p:cTn>
                                        <p:tgtEl>
                                          <p:spTgt spid="105505"/>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7" presetClass="entr" presetSubtype="2" fill="hold" grpId="0" nodeType="clickEffect">
                                  <p:stCondLst>
                                    <p:cond delay="0"/>
                                  </p:stCondLst>
                                  <p:childTnLst>
                                    <p:set>
                                      <p:cBhvr>
                                        <p:cTn id="93" dur="1" fill="hold">
                                          <p:stCondLst>
                                            <p:cond delay="0"/>
                                          </p:stCondLst>
                                        </p:cTn>
                                        <p:tgtEl>
                                          <p:spTgt spid="105501"/>
                                        </p:tgtEl>
                                        <p:attrNameLst>
                                          <p:attrName>style.visibility</p:attrName>
                                        </p:attrNameLst>
                                      </p:cBhvr>
                                      <p:to>
                                        <p:strVal val="visible"/>
                                      </p:to>
                                    </p:set>
                                    <p:anim calcmode="lin" valueType="num">
                                      <p:cBhvr additive="base">
                                        <p:cTn id="94" dur="5000" fill="hold"/>
                                        <p:tgtEl>
                                          <p:spTgt spid="105501"/>
                                        </p:tgtEl>
                                        <p:attrNameLst>
                                          <p:attrName>ppt_x</p:attrName>
                                        </p:attrNameLst>
                                      </p:cBhvr>
                                      <p:tavLst>
                                        <p:tav tm="0">
                                          <p:val>
                                            <p:strVal val="1+#ppt_w/2"/>
                                          </p:val>
                                        </p:tav>
                                        <p:tav tm="100000">
                                          <p:val>
                                            <p:strVal val="#ppt_x"/>
                                          </p:val>
                                        </p:tav>
                                      </p:tavLst>
                                    </p:anim>
                                    <p:anim calcmode="lin" valueType="num">
                                      <p:cBhvr additive="base">
                                        <p:cTn id="95" dur="5000" fill="hold"/>
                                        <p:tgtEl>
                                          <p:spTgt spid="105501"/>
                                        </p:tgtEl>
                                        <p:attrNameLst>
                                          <p:attrName>ppt_y</p:attrName>
                                        </p:attrNameLst>
                                      </p:cBhvr>
                                      <p:tavLst>
                                        <p:tav tm="0">
                                          <p:val>
                                            <p:strVal val="#ppt_y"/>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2" fill="hold" grpId="0" nodeType="clickEffect">
                                  <p:stCondLst>
                                    <p:cond delay="0"/>
                                  </p:stCondLst>
                                  <p:childTnLst>
                                    <p:set>
                                      <p:cBhvr>
                                        <p:cTn id="99" dur="1" fill="hold">
                                          <p:stCondLst>
                                            <p:cond delay="0"/>
                                          </p:stCondLst>
                                        </p:cTn>
                                        <p:tgtEl>
                                          <p:spTgt spid="105502"/>
                                        </p:tgtEl>
                                        <p:attrNameLst>
                                          <p:attrName>style.visibility</p:attrName>
                                        </p:attrNameLst>
                                      </p:cBhvr>
                                      <p:to>
                                        <p:strVal val="visible"/>
                                      </p:to>
                                    </p:set>
                                    <p:anim calcmode="lin" valueType="num">
                                      <p:cBhvr additive="base">
                                        <p:cTn id="100" dur="500" fill="hold"/>
                                        <p:tgtEl>
                                          <p:spTgt spid="105502"/>
                                        </p:tgtEl>
                                        <p:attrNameLst>
                                          <p:attrName>ppt_x</p:attrName>
                                        </p:attrNameLst>
                                      </p:cBhvr>
                                      <p:tavLst>
                                        <p:tav tm="0">
                                          <p:val>
                                            <p:strVal val="1+#ppt_w/2"/>
                                          </p:val>
                                        </p:tav>
                                        <p:tav tm="100000">
                                          <p:val>
                                            <p:strVal val="#ppt_x"/>
                                          </p:val>
                                        </p:tav>
                                      </p:tavLst>
                                    </p:anim>
                                    <p:anim calcmode="lin" valueType="num">
                                      <p:cBhvr additive="base">
                                        <p:cTn id="101" dur="500" fill="hold"/>
                                        <p:tgtEl>
                                          <p:spTgt spid="105502"/>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nodeType="clickEffect">
                                  <p:stCondLst>
                                    <p:cond delay="0"/>
                                  </p:stCondLst>
                                  <p:childTnLst>
                                    <p:set>
                                      <p:cBhvr>
                                        <p:cTn id="105" dur="1" fill="hold">
                                          <p:stCondLst>
                                            <p:cond delay="0"/>
                                          </p:stCondLst>
                                        </p:cTn>
                                        <p:tgtEl>
                                          <p:spTgt spid="105503"/>
                                        </p:tgtEl>
                                        <p:attrNameLst>
                                          <p:attrName>style.visibility</p:attrName>
                                        </p:attrNameLst>
                                      </p:cBhvr>
                                      <p:to>
                                        <p:strVal val="visible"/>
                                      </p:to>
                                    </p:set>
                                    <p:animEffect transition="in" filter="dissolve">
                                      <p:cBhvr>
                                        <p:cTn id="106" dur="500"/>
                                        <p:tgtEl>
                                          <p:spTgt spid="105503"/>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16" fill="hold" nodeType="clickEffect">
                                  <p:stCondLst>
                                    <p:cond delay="0"/>
                                  </p:stCondLst>
                                  <p:childTnLst>
                                    <p:set>
                                      <p:cBhvr>
                                        <p:cTn id="110" dur="1" fill="hold">
                                          <p:stCondLst>
                                            <p:cond delay="0"/>
                                          </p:stCondLst>
                                        </p:cTn>
                                        <p:tgtEl>
                                          <p:spTgt spid="105504"/>
                                        </p:tgtEl>
                                        <p:attrNameLst>
                                          <p:attrName>style.visibility</p:attrName>
                                        </p:attrNameLst>
                                      </p:cBhvr>
                                      <p:to>
                                        <p:strVal val="visible"/>
                                      </p:to>
                                    </p:set>
                                    <p:animEffect transition="in" filter="box(in)">
                                      <p:cBhvr>
                                        <p:cTn id="111" dur="500"/>
                                        <p:tgtEl>
                                          <p:spTgt spid="105504"/>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05507"/>
                                        </p:tgtEl>
                                        <p:attrNameLst>
                                          <p:attrName>style.visibility</p:attrName>
                                        </p:attrNameLst>
                                      </p:cBhvr>
                                      <p:to>
                                        <p:strVal val="visible"/>
                                      </p:to>
                                    </p:set>
                                    <p:animEffect transition="in" filter="wipe(left)">
                                      <p:cBhvr>
                                        <p:cTn id="116" dur="500"/>
                                        <p:tgtEl>
                                          <p:spTgt spid="105507"/>
                                        </p:tgtEl>
                                      </p:cBhvr>
                                    </p:animEffect>
                                  </p:childTnLst>
                                </p:cTn>
                              </p:par>
                            </p:childTnLst>
                          </p:cTn>
                        </p:par>
                        <p:par>
                          <p:cTn id="117" fill="hold" nodeType="afterGroup">
                            <p:stCondLst>
                              <p:cond delay="500"/>
                            </p:stCondLst>
                            <p:childTnLst>
                              <p:par>
                                <p:cTn id="118" presetID="22" presetClass="entr" presetSubtype="8" fill="hold" grpId="0" nodeType="afterEffect">
                                  <p:stCondLst>
                                    <p:cond delay="0"/>
                                  </p:stCondLst>
                                  <p:childTnLst>
                                    <p:set>
                                      <p:cBhvr>
                                        <p:cTn id="119" dur="1" fill="hold">
                                          <p:stCondLst>
                                            <p:cond delay="0"/>
                                          </p:stCondLst>
                                        </p:cTn>
                                        <p:tgtEl>
                                          <p:spTgt spid="105487"/>
                                        </p:tgtEl>
                                        <p:attrNameLst>
                                          <p:attrName>style.visibility</p:attrName>
                                        </p:attrNameLst>
                                      </p:cBhvr>
                                      <p:to>
                                        <p:strVal val="visible"/>
                                      </p:to>
                                    </p:set>
                                    <p:animEffect transition="in" filter="wipe(left)">
                                      <p:cBhvr>
                                        <p:cTn id="120" dur="500"/>
                                        <p:tgtEl>
                                          <p:spTgt spid="10548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05488"/>
                                        </p:tgtEl>
                                        <p:attrNameLst>
                                          <p:attrName>style.visibility</p:attrName>
                                        </p:attrNameLst>
                                      </p:cBhvr>
                                      <p:to>
                                        <p:strVal val="visible"/>
                                      </p:to>
                                    </p:set>
                                    <p:animEffect transition="in" filter="wipe(left)">
                                      <p:cBhvr>
                                        <p:cTn id="125" dur="500"/>
                                        <p:tgtEl>
                                          <p:spTgt spid="10548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05489"/>
                                        </p:tgtEl>
                                        <p:attrNameLst>
                                          <p:attrName>style.visibility</p:attrName>
                                        </p:attrNameLst>
                                      </p:cBhvr>
                                      <p:to>
                                        <p:strVal val="visible"/>
                                      </p:to>
                                    </p:set>
                                    <p:animEffect transition="in" filter="wipe(left)">
                                      <p:cBhvr>
                                        <p:cTn id="130" dur="500"/>
                                        <p:tgtEl>
                                          <p:spTgt spid="105489"/>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105490"/>
                                        </p:tgtEl>
                                        <p:attrNameLst>
                                          <p:attrName>style.visibility</p:attrName>
                                        </p:attrNameLst>
                                      </p:cBhvr>
                                      <p:to>
                                        <p:strVal val="visible"/>
                                      </p:to>
                                    </p:set>
                                    <p:animEffect transition="in" filter="wipe(left)">
                                      <p:cBhvr>
                                        <p:cTn id="135" dur="500"/>
                                        <p:tgtEl>
                                          <p:spTgt spid="105490"/>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05491"/>
                                        </p:tgtEl>
                                        <p:attrNameLst>
                                          <p:attrName>style.visibility</p:attrName>
                                        </p:attrNameLst>
                                      </p:cBhvr>
                                      <p:to>
                                        <p:strVal val="visible"/>
                                      </p:to>
                                    </p:set>
                                    <p:animEffect transition="in" filter="wipe(left)">
                                      <p:cBhvr>
                                        <p:cTn id="140" dur="500"/>
                                        <p:tgtEl>
                                          <p:spTgt spid="10549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05497"/>
                                        </p:tgtEl>
                                        <p:attrNameLst>
                                          <p:attrName>style.visibility</p:attrName>
                                        </p:attrNameLst>
                                      </p:cBhvr>
                                      <p:to>
                                        <p:strVal val="visible"/>
                                      </p:to>
                                    </p:set>
                                    <p:animEffect transition="in" filter="wipe(left)">
                                      <p:cBhvr>
                                        <p:cTn id="145" dur="500"/>
                                        <p:tgtEl>
                                          <p:spTgt spid="105497"/>
                                        </p:tgtEl>
                                      </p:cBhvr>
                                    </p:animEffect>
                                  </p:childTnLst>
                                </p:cTn>
                              </p:par>
                            </p:childTnLst>
                          </p:cTn>
                        </p:par>
                        <p:par>
                          <p:cTn id="146" fill="hold" nodeType="afterGroup">
                            <p:stCondLst>
                              <p:cond delay="500"/>
                            </p:stCondLst>
                            <p:childTnLst>
                              <p:par>
                                <p:cTn id="147" presetID="22" presetClass="entr" presetSubtype="8" fill="hold" grpId="0" nodeType="afterEffect">
                                  <p:stCondLst>
                                    <p:cond delay="0"/>
                                  </p:stCondLst>
                                  <p:childTnLst>
                                    <p:set>
                                      <p:cBhvr>
                                        <p:cTn id="148" dur="1" fill="hold">
                                          <p:stCondLst>
                                            <p:cond delay="0"/>
                                          </p:stCondLst>
                                        </p:cTn>
                                        <p:tgtEl>
                                          <p:spTgt spid="105495"/>
                                        </p:tgtEl>
                                        <p:attrNameLst>
                                          <p:attrName>style.visibility</p:attrName>
                                        </p:attrNameLst>
                                      </p:cBhvr>
                                      <p:to>
                                        <p:strVal val="visible"/>
                                      </p:to>
                                    </p:set>
                                    <p:animEffect transition="in" filter="wipe(left)">
                                      <p:cBhvr>
                                        <p:cTn id="149" dur="500"/>
                                        <p:tgtEl>
                                          <p:spTgt spid="10549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105496"/>
                                        </p:tgtEl>
                                        <p:attrNameLst>
                                          <p:attrName>style.visibility</p:attrName>
                                        </p:attrNameLst>
                                      </p:cBhvr>
                                      <p:to>
                                        <p:strVal val="visible"/>
                                      </p:to>
                                    </p:set>
                                    <p:animEffect transition="in" filter="wipe(left)">
                                      <p:cBhvr>
                                        <p:cTn id="154" dur="500"/>
                                        <p:tgtEl>
                                          <p:spTgt spid="105496"/>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nodeType="clickEffect">
                                  <p:stCondLst>
                                    <p:cond delay="0"/>
                                  </p:stCondLst>
                                  <p:childTnLst>
                                    <p:set>
                                      <p:cBhvr>
                                        <p:cTn id="158" dur="1" fill="hold">
                                          <p:stCondLst>
                                            <p:cond delay="0"/>
                                          </p:stCondLst>
                                        </p:cTn>
                                        <p:tgtEl>
                                          <p:spTgt spid="105494"/>
                                        </p:tgtEl>
                                        <p:attrNameLst>
                                          <p:attrName>style.visibility</p:attrName>
                                        </p:attrNameLst>
                                      </p:cBhvr>
                                      <p:to>
                                        <p:strVal val="visible"/>
                                      </p:to>
                                    </p:set>
                                    <p:animEffect transition="in" filter="wipe(left)">
                                      <p:cBhvr>
                                        <p:cTn id="159" dur="500"/>
                                        <p:tgtEl>
                                          <p:spTgt spid="105494"/>
                                        </p:tgtEl>
                                      </p:cBhvr>
                                    </p:animEffect>
                                  </p:childTnLst>
                                </p:cTn>
                              </p:par>
                            </p:childTnLst>
                          </p:cTn>
                        </p:par>
                        <p:par>
                          <p:cTn id="160" fill="hold" nodeType="afterGroup">
                            <p:stCondLst>
                              <p:cond delay="500"/>
                            </p:stCondLst>
                            <p:childTnLst>
                              <p:par>
                                <p:cTn id="161" presetID="22" presetClass="entr" presetSubtype="8" fill="hold" grpId="0" nodeType="afterEffect">
                                  <p:stCondLst>
                                    <p:cond delay="0"/>
                                  </p:stCondLst>
                                  <p:childTnLst>
                                    <p:set>
                                      <p:cBhvr>
                                        <p:cTn id="162" dur="1" fill="hold">
                                          <p:stCondLst>
                                            <p:cond delay="0"/>
                                          </p:stCondLst>
                                        </p:cTn>
                                        <p:tgtEl>
                                          <p:spTgt spid="105498"/>
                                        </p:tgtEl>
                                        <p:attrNameLst>
                                          <p:attrName>style.visibility</p:attrName>
                                        </p:attrNameLst>
                                      </p:cBhvr>
                                      <p:to>
                                        <p:strVal val="visible"/>
                                      </p:to>
                                    </p:set>
                                    <p:animEffect transition="in" filter="wipe(left)">
                                      <p:cBhvr>
                                        <p:cTn id="163" dur="500"/>
                                        <p:tgtEl>
                                          <p:spTgt spid="10549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105499"/>
                                        </p:tgtEl>
                                        <p:attrNameLst>
                                          <p:attrName>style.visibility</p:attrName>
                                        </p:attrNameLst>
                                      </p:cBhvr>
                                      <p:to>
                                        <p:strVal val="visible"/>
                                      </p:to>
                                    </p:set>
                                    <p:animEffect transition="in" filter="wipe(left)">
                                      <p:cBhvr>
                                        <p:cTn id="168" dur="500"/>
                                        <p:tgtEl>
                                          <p:spTgt spid="105499"/>
                                        </p:tgtEl>
                                      </p:cBhvr>
                                    </p:animEffect>
                                  </p:childTnLst>
                                </p:cTn>
                              </p:par>
                            </p:childTnLst>
                          </p:cTn>
                        </p:par>
                        <p:par>
                          <p:cTn id="169" fill="hold" nodeType="afterGroup">
                            <p:stCondLst>
                              <p:cond delay="500"/>
                            </p:stCondLst>
                            <p:childTnLst>
                              <p:par>
                                <p:cTn id="170" presetID="22" presetClass="entr" presetSubtype="8" fill="hold" grpId="0" nodeType="afterEffect">
                                  <p:stCondLst>
                                    <p:cond delay="0"/>
                                  </p:stCondLst>
                                  <p:childTnLst>
                                    <p:set>
                                      <p:cBhvr>
                                        <p:cTn id="171" dur="1" fill="hold">
                                          <p:stCondLst>
                                            <p:cond delay="0"/>
                                          </p:stCondLst>
                                        </p:cTn>
                                        <p:tgtEl>
                                          <p:spTgt spid="105500"/>
                                        </p:tgtEl>
                                        <p:attrNameLst>
                                          <p:attrName>style.visibility</p:attrName>
                                        </p:attrNameLst>
                                      </p:cBhvr>
                                      <p:to>
                                        <p:strVal val="visible"/>
                                      </p:to>
                                    </p:set>
                                    <p:animEffect transition="in" filter="wipe(left)">
                                      <p:cBhvr>
                                        <p:cTn id="172" dur="500"/>
                                        <p:tgtEl>
                                          <p:spTgt spid="105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P spid="105475" grpId="0" autoUpdateAnimBg="0"/>
      <p:bldP spid="105476" grpId="0" animBg="1"/>
      <p:bldP spid="105477" grpId="0" animBg="1"/>
      <p:bldP spid="105478" grpId="0" autoUpdateAnimBg="0"/>
      <p:bldP spid="105479" grpId="0" autoUpdateAnimBg="0"/>
      <p:bldP spid="105480" grpId="0" autoUpdateAnimBg="0"/>
      <p:bldP spid="105481" grpId="0" autoUpdateAnimBg="0"/>
      <p:bldP spid="105482" grpId="0" animBg="1"/>
      <p:bldP spid="105485" grpId="0" animBg="1"/>
      <p:bldP spid="105486" grpId="0" animBg="1"/>
      <p:bldP spid="105487" grpId="0" autoUpdateAnimBg="0"/>
      <p:bldP spid="105488" grpId="0" autoUpdateAnimBg="0"/>
      <p:bldP spid="105489" grpId="0" animBg="1" autoUpdateAnimBg="0"/>
      <p:bldP spid="105495" grpId="0" autoUpdateAnimBg="0"/>
      <p:bldP spid="105496" grpId="0" animBg="1"/>
      <p:bldP spid="105498" grpId="0" autoUpdateAnimBg="0"/>
      <p:bldP spid="105499" grpId="0" animBg="1"/>
      <p:bldP spid="105500" grpId="0" autoUpdateAnimBg="0"/>
      <p:bldP spid="105501" grpId="0" animBg="1"/>
      <p:bldP spid="105502" grpId="0" animBg="1"/>
      <p:bldP spid="105506" grpId="0"/>
      <p:bldP spid="105507" grpId="0"/>
      <p:bldP spid="10550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09550" y="438150"/>
            <a:ext cx="4184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感生电动势</a:t>
            </a:r>
          </a:p>
        </p:txBody>
      </p:sp>
      <p:sp>
        <p:nvSpPr>
          <p:cNvPr id="117763" name="Text Box 3"/>
          <p:cNvSpPr txBox="1">
            <a:spLocks noChangeArrowheads="1"/>
          </p:cNvSpPr>
          <p:nvPr/>
        </p:nvSpPr>
        <p:spPr bwMode="auto">
          <a:xfrm>
            <a:off x="1050925" y="989013"/>
            <a:ext cx="2170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实验证明：</a:t>
            </a:r>
          </a:p>
        </p:txBody>
      </p:sp>
      <p:sp>
        <p:nvSpPr>
          <p:cNvPr id="117764" name="Text Box 4"/>
          <p:cNvSpPr txBox="1">
            <a:spLocks noChangeArrowheads="1"/>
          </p:cNvSpPr>
          <p:nvPr/>
        </p:nvSpPr>
        <p:spPr bwMode="auto">
          <a:xfrm>
            <a:off x="2476500" y="998538"/>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当磁场变化时，静止导体中也出现感应电动势</a:t>
            </a:r>
          </a:p>
        </p:txBody>
      </p:sp>
      <p:sp>
        <p:nvSpPr>
          <p:cNvPr id="117765" name="Text Box 5"/>
          <p:cNvSpPr txBox="1">
            <a:spLocks noChangeArrowheads="1"/>
          </p:cNvSpPr>
          <p:nvPr/>
        </p:nvSpPr>
        <p:spPr bwMode="auto">
          <a:xfrm>
            <a:off x="727075" y="1606550"/>
            <a:ext cx="5048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仍是洛伦兹力充当非静电力？</a:t>
            </a:r>
          </a:p>
        </p:txBody>
      </p:sp>
      <p:sp>
        <p:nvSpPr>
          <p:cNvPr id="117766" name="Text Box 6"/>
          <p:cNvSpPr txBox="1">
            <a:spLocks noChangeArrowheads="1"/>
          </p:cNvSpPr>
          <p:nvPr/>
        </p:nvSpPr>
        <p:spPr bwMode="auto">
          <a:xfrm>
            <a:off x="727075" y="3597275"/>
            <a:ext cx="62214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感生电场对电荷的电场力充当非静电力</a:t>
            </a:r>
          </a:p>
        </p:txBody>
      </p:sp>
      <p:sp>
        <p:nvSpPr>
          <p:cNvPr id="117767" name="Text Box 7"/>
          <p:cNvSpPr txBox="1">
            <a:spLocks noChangeArrowheads="1"/>
          </p:cNvSpPr>
          <p:nvPr/>
        </p:nvSpPr>
        <p:spPr bwMode="auto">
          <a:xfrm>
            <a:off x="4781550" y="1649413"/>
            <a:ext cx="320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 提出：</a:t>
            </a:r>
          </a:p>
        </p:txBody>
      </p:sp>
      <p:sp>
        <p:nvSpPr>
          <p:cNvPr id="117768" name="Text Box 8"/>
          <p:cNvSpPr txBox="1">
            <a:spLocks noChangeArrowheads="1"/>
          </p:cNvSpPr>
          <p:nvPr/>
        </p:nvSpPr>
        <p:spPr bwMode="auto">
          <a:xfrm>
            <a:off x="736600" y="2252663"/>
            <a:ext cx="83185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无论有无导体或导体回路，变化的磁场都将在其周围空间产生具有闭合电场线的电场，并称此为感生电场或有旋电场</a:t>
            </a:r>
          </a:p>
        </p:txBody>
      </p:sp>
      <p:sp>
        <p:nvSpPr>
          <p:cNvPr id="117769" name="Rectangle 9"/>
          <p:cNvSpPr>
            <a:spLocks noChangeArrowheads="1"/>
          </p:cNvSpPr>
          <p:nvPr/>
        </p:nvSpPr>
        <p:spPr bwMode="auto">
          <a:xfrm>
            <a:off x="814388" y="2271713"/>
            <a:ext cx="8048625" cy="11525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0" name="Text Box 10"/>
          <p:cNvSpPr txBox="1">
            <a:spLocks noChangeArrowheads="1"/>
          </p:cNvSpPr>
          <p:nvPr/>
        </p:nvSpPr>
        <p:spPr bwMode="auto">
          <a:xfrm>
            <a:off x="746125" y="4237038"/>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感生电动势</a:t>
            </a:r>
          </a:p>
        </p:txBody>
      </p:sp>
      <p:graphicFrame>
        <p:nvGraphicFramePr>
          <p:cNvPr id="117771" name="Object 11"/>
          <p:cNvGraphicFramePr>
            <a:graphicFrameLocks/>
          </p:cNvGraphicFramePr>
          <p:nvPr/>
        </p:nvGraphicFramePr>
        <p:xfrm>
          <a:off x="5021263" y="4221163"/>
          <a:ext cx="420687" cy="468312"/>
        </p:xfrm>
        <a:graphic>
          <a:graphicData uri="http://schemas.openxmlformats.org/presentationml/2006/ole">
            <mc:AlternateContent xmlns:mc="http://schemas.openxmlformats.org/markup-compatibility/2006">
              <mc:Choice xmlns:v="urn:schemas-microsoft-com:vml" Requires="v">
                <p:oleObj name="公式" r:id="rId2" imgW="314435" imgH="362070" progId="Equation.3">
                  <p:embed/>
                </p:oleObj>
              </mc:Choice>
              <mc:Fallback>
                <p:oleObj name="公式" r:id="rId2" imgW="314435" imgH="362070" progId="Equation.3">
                  <p:embed/>
                  <p:pic>
                    <p:nvPicPr>
                      <p:cNvPr id="0" name="Object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263" y="4221163"/>
                        <a:ext cx="42068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2" name="Object 12"/>
          <p:cNvGraphicFramePr>
            <a:graphicFrameLocks/>
          </p:cNvGraphicFramePr>
          <p:nvPr/>
        </p:nvGraphicFramePr>
        <p:xfrm>
          <a:off x="2552700" y="4092575"/>
          <a:ext cx="1879600" cy="684213"/>
        </p:xfrm>
        <a:graphic>
          <a:graphicData uri="http://schemas.openxmlformats.org/presentationml/2006/ole">
            <mc:AlternateContent xmlns:mc="http://schemas.openxmlformats.org/markup-compatibility/2006">
              <mc:Choice xmlns:v="urn:schemas-microsoft-com:vml" Requires="v">
                <p:oleObj name="公式" r:id="rId4" imgW="1771532" imgH="581040" progId="Equation.3">
                  <p:embed/>
                </p:oleObj>
              </mc:Choice>
              <mc:Fallback>
                <p:oleObj name="公式" r:id="rId4" imgW="1771532" imgH="581040" progId="Equation.3">
                  <p:embed/>
                  <p:pic>
                    <p:nvPicPr>
                      <p:cNvPr id="0" name="Object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700" y="4092575"/>
                        <a:ext cx="18796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3" name="Text Box 13"/>
          <p:cNvSpPr txBox="1">
            <a:spLocks noChangeArrowheads="1"/>
          </p:cNvSpPr>
          <p:nvPr/>
        </p:nvSpPr>
        <p:spPr bwMode="auto">
          <a:xfrm>
            <a:off x="746125" y="5076825"/>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闭合回路中</a:t>
            </a:r>
          </a:p>
        </p:txBody>
      </p:sp>
      <p:sp>
        <p:nvSpPr>
          <p:cNvPr id="117774" name="Text Box 14"/>
          <p:cNvSpPr txBox="1">
            <a:spLocks noChangeArrowheads="1"/>
          </p:cNvSpPr>
          <p:nvPr/>
        </p:nvSpPr>
        <p:spPr bwMode="auto">
          <a:xfrm>
            <a:off x="4525963" y="4157663"/>
            <a:ext cx="28368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ea typeface="楷体_GB2312" pitchFamily="49" charset="-122"/>
              </a:rPr>
              <a:t>           是感生电场</a:t>
            </a:r>
          </a:p>
        </p:txBody>
      </p:sp>
      <p:graphicFrame>
        <p:nvGraphicFramePr>
          <p:cNvPr id="117775" name="Object 15"/>
          <p:cNvGraphicFramePr>
            <a:graphicFrameLocks/>
          </p:cNvGraphicFramePr>
          <p:nvPr/>
        </p:nvGraphicFramePr>
        <p:xfrm>
          <a:off x="2525713" y="4891088"/>
          <a:ext cx="2933700" cy="823912"/>
        </p:xfrm>
        <a:graphic>
          <a:graphicData uri="http://schemas.openxmlformats.org/presentationml/2006/ole">
            <mc:AlternateContent xmlns:mc="http://schemas.openxmlformats.org/markup-compatibility/2006">
              <mc:Choice xmlns:v="urn:schemas-microsoft-com:vml" Requires="v">
                <p:oleObj name="公式" r:id="rId6" imgW="2828832" imgH="733320" progId="Equation.3">
                  <p:embed/>
                </p:oleObj>
              </mc:Choice>
              <mc:Fallback>
                <p:oleObj name="公式" r:id="rId6" imgW="2828832" imgH="733320" progId="Equation.3">
                  <p:embed/>
                  <p:pic>
                    <p:nvPicPr>
                      <p:cNvPr id="0" name="Object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5713" y="4891088"/>
                        <a:ext cx="29337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6" name="Object 16"/>
          <p:cNvGraphicFramePr>
            <a:graphicFrameLocks/>
          </p:cNvGraphicFramePr>
          <p:nvPr/>
        </p:nvGraphicFramePr>
        <p:xfrm>
          <a:off x="2868613" y="5686425"/>
          <a:ext cx="1914525" cy="823913"/>
        </p:xfrm>
        <a:graphic>
          <a:graphicData uri="http://schemas.openxmlformats.org/presentationml/2006/ole">
            <mc:AlternateContent xmlns:mc="http://schemas.openxmlformats.org/markup-compatibility/2006">
              <mc:Choice xmlns:v="urn:schemas-microsoft-com:vml" Requires="v">
                <p:oleObj name="公式" r:id="rId8" imgW="1809621" imgH="733320" progId="Equation.3">
                  <p:embed/>
                </p:oleObj>
              </mc:Choice>
              <mc:Fallback>
                <p:oleObj name="公式" r:id="rId8" imgW="1809621" imgH="733320" progId="Equation.3">
                  <p:embed/>
                  <p:pic>
                    <p:nvPicPr>
                      <p:cNvPr id="0" name="Object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8613" y="5686425"/>
                        <a:ext cx="191452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7" name="Rectangle 17"/>
          <p:cNvSpPr>
            <a:spLocks noChangeArrowheads="1"/>
          </p:cNvSpPr>
          <p:nvPr/>
        </p:nvSpPr>
        <p:spPr bwMode="auto">
          <a:xfrm>
            <a:off x="727075" y="8715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wipe(left)">
                                      <p:cBhvr>
                                        <p:cTn id="7" dur="500"/>
                                        <p:tgtEl>
                                          <p:spTgt spid="117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77"/>
                                        </p:tgtEl>
                                        <p:attrNameLst>
                                          <p:attrName>style.visibility</p:attrName>
                                        </p:attrNameLst>
                                      </p:cBhvr>
                                      <p:to>
                                        <p:strVal val="visible"/>
                                      </p:to>
                                    </p:set>
                                    <p:animEffect transition="in" filter="wipe(left)">
                                      <p:cBhvr>
                                        <p:cTn id="12" dur="500"/>
                                        <p:tgtEl>
                                          <p:spTgt spid="117777"/>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7763"/>
                                        </p:tgtEl>
                                        <p:attrNameLst>
                                          <p:attrName>style.visibility</p:attrName>
                                        </p:attrNameLst>
                                      </p:cBhvr>
                                      <p:to>
                                        <p:strVal val="visible"/>
                                      </p:to>
                                    </p:set>
                                    <p:animEffect transition="in" filter="wipe(left)">
                                      <p:cBhvr>
                                        <p:cTn id="16" dur="500"/>
                                        <p:tgtEl>
                                          <p:spTgt spid="11776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7764"/>
                                        </p:tgtEl>
                                        <p:attrNameLst>
                                          <p:attrName>style.visibility</p:attrName>
                                        </p:attrNameLst>
                                      </p:cBhvr>
                                      <p:to>
                                        <p:strVal val="visible"/>
                                      </p:to>
                                    </p:set>
                                    <p:animEffect transition="in" filter="wipe(left)">
                                      <p:cBhvr>
                                        <p:cTn id="21" dur="500"/>
                                        <p:tgtEl>
                                          <p:spTgt spid="1177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7765"/>
                                        </p:tgtEl>
                                        <p:attrNameLst>
                                          <p:attrName>style.visibility</p:attrName>
                                        </p:attrNameLst>
                                      </p:cBhvr>
                                      <p:to>
                                        <p:strVal val="visible"/>
                                      </p:to>
                                    </p:set>
                                    <p:animEffect transition="in" filter="wipe(left)">
                                      <p:cBhvr>
                                        <p:cTn id="26" dur="500"/>
                                        <p:tgtEl>
                                          <p:spTgt spid="11776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wipe(left)">
                                      <p:cBhvr>
                                        <p:cTn id="31" dur="500"/>
                                        <p:tgtEl>
                                          <p:spTgt spid="11776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7768"/>
                                        </p:tgtEl>
                                        <p:attrNameLst>
                                          <p:attrName>style.visibility</p:attrName>
                                        </p:attrNameLst>
                                      </p:cBhvr>
                                      <p:to>
                                        <p:strVal val="visible"/>
                                      </p:to>
                                    </p:set>
                                    <p:animEffect transition="in" filter="wipe(left)">
                                      <p:cBhvr>
                                        <p:cTn id="36" dur="500"/>
                                        <p:tgtEl>
                                          <p:spTgt spid="11776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528" fill="hold" grpId="0" nodeType="clickEffect">
                                  <p:stCondLst>
                                    <p:cond delay="0"/>
                                  </p:stCondLst>
                                  <p:childTnLst>
                                    <p:set>
                                      <p:cBhvr>
                                        <p:cTn id="40" dur="1" fill="hold">
                                          <p:stCondLst>
                                            <p:cond delay="0"/>
                                          </p:stCondLst>
                                        </p:cTn>
                                        <p:tgtEl>
                                          <p:spTgt spid="117769"/>
                                        </p:tgtEl>
                                        <p:attrNameLst>
                                          <p:attrName>style.visibility</p:attrName>
                                        </p:attrNameLst>
                                      </p:cBhvr>
                                      <p:to>
                                        <p:strVal val="visible"/>
                                      </p:to>
                                    </p:set>
                                    <p:anim calcmode="lin" valueType="num">
                                      <p:cBhvr>
                                        <p:cTn id="41" dur="500" fill="hold"/>
                                        <p:tgtEl>
                                          <p:spTgt spid="117769"/>
                                        </p:tgtEl>
                                        <p:attrNameLst>
                                          <p:attrName>ppt_w</p:attrName>
                                        </p:attrNameLst>
                                      </p:cBhvr>
                                      <p:tavLst>
                                        <p:tav tm="0">
                                          <p:val>
                                            <p:fltVal val="0"/>
                                          </p:val>
                                        </p:tav>
                                        <p:tav tm="100000">
                                          <p:val>
                                            <p:strVal val="#ppt_w"/>
                                          </p:val>
                                        </p:tav>
                                      </p:tavLst>
                                    </p:anim>
                                    <p:anim calcmode="lin" valueType="num">
                                      <p:cBhvr>
                                        <p:cTn id="42" dur="500" fill="hold"/>
                                        <p:tgtEl>
                                          <p:spTgt spid="117769"/>
                                        </p:tgtEl>
                                        <p:attrNameLst>
                                          <p:attrName>ppt_h</p:attrName>
                                        </p:attrNameLst>
                                      </p:cBhvr>
                                      <p:tavLst>
                                        <p:tav tm="0">
                                          <p:val>
                                            <p:fltVal val="0"/>
                                          </p:val>
                                        </p:tav>
                                        <p:tav tm="100000">
                                          <p:val>
                                            <p:strVal val="#ppt_h"/>
                                          </p:val>
                                        </p:tav>
                                      </p:tavLst>
                                    </p:anim>
                                    <p:anim calcmode="lin" valueType="num">
                                      <p:cBhvr>
                                        <p:cTn id="43" dur="500" fill="hold"/>
                                        <p:tgtEl>
                                          <p:spTgt spid="117769"/>
                                        </p:tgtEl>
                                        <p:attrNameLst>
                                          <p:attrName>ppt_x</p:attrName>
                                        </p:attrNameLst>
                                      </p:cBhvr>
                                      <p:tavLst>
                                        <p:tav tm="0">
                                          <p:val>
                                            <p:fltVal val="0.5"/>
                                          </p:val>
                                        </p:tav>
                                        <p:tav tm="100000">
                                          <p:val>
                                            <p:strVal val="#ppt_x"/>
                                          </p:val>
                                        </p:tav>
                                      </p:tavLst>
                                    </p:anim>
                                    <p:anim calcmode="lin" valueType="num">
                                      <p:cBhvr>
                                        <p:cTn id="44" dur="500" fill="hold"/>
                                        <p:tgtEl>
                                          <p:spTgt spid="117769"/>
                                        </p:tgtEl>
                                        <p:attrNameLst>
                                          <p:attrName>ppt_y</p:attrName>
                                        </p:attrNameLst>
                                      </p:cBhvr>
                                      <p:tavLst>
                                        <p:tav tm="0">
                                          <p:val>
                                            <p:fltVal val="0.5"/>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17766"/>
                                        </p:tgtEl>
                                        <p:attrNameLst>
                                          <p:attrName>style.visibility</p:attrName>
                                        </p:attrNameLst>
                                      </p:cBhvr>
                                      <p:to>
                                        <p:strVal val="visible"/>
                                      </p:to>
                                    </p:set>
                                    <p:animEffect transition="in" filter="wipe(left)">
                                      <p:cBhvr>
                                        <p:cTn id="49" dur="500"/>
                                        <p:tgtEl>
                                          <p:spTgt spid="11776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17770"/>
                                        </p:tgtEl>
                                        <p:attrNameLst>
                                          <p:attrName>style.visibility</p:attrName>
                                        </p:attrNameLst>
                                      </p:cBhvr>
                                      <p:to>
                                        <p:strVal val="visible"/>
                                      </p:to>
                                    </p:set>
                                    <p:animEffect transition="in" filter="wipe(left)">
                                      <p:cBhvr>
                                        <p:cTn id="54" dur="500"/>
                                        <p:tgtEl>
                                          <p:spTgt spid="11777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7772"/>
                                        </p:tgtEl>
                                        <p:attrNameLst>
                                          <p:attrName>style.visibility</p:attrName>
                                        </p:attrNameLst>
                                      </p:cBhvr>
                                      <p:to>
                                        <p:strVal val="visible"/>
                                      </p:to>
                                    </p:set>
                                    <p:animEffect transition="in" filter="wipe(left)">
                                      <p:cBhvr>
                                        <p:cTn id="59" dur="500"/>
                                        <p:tgtEl>
                                          <p:spTgt spid="11777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7771"/>
                                        </p:tgtEl>
                                        <p:attrNameLst>
                                          <p:attrName>style.visibility</p:attrName>
                                        </p:attrNameLst>
                                      </p:cBhvr>
                                      <p:to>
                                        <p:strVal val="visible"/>
                                      </p:to>
                                    </p:set>
                                    <p:animEffect transition="in" filter="wipe(left)">
                                      <p:cBhvr>
                                        <p:cTn id="64" dur="500"/>
                                        <p:tgtEl>
                                          <p:spTgt spid="117771"/>
                                        </p:tgtEl>
                                      </p:cBhvr>
                                    </p:animEffect>
                                  </p:childTnLst>
                                </p:cTn>
                              </p:par>
                            </p:childTnLst>
                          </p:cTn>
                        </p:par>
                        <p:par>
                          <p:cTn id="65" fill="hold" nodeType="afterGroup">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17774"/>
                                        </p:tgtEl>
                                        <p:attrNameLst>
                                          <p:attrName>style.visibility</p:attrName>
                                        </p:attrNameLst>
                                      </p:cBhvr>
                                      <p:to>
                                        <p:strVal val="visible"/>
                                      </p:to>
                                    </p:set>
                                    <p:animEffect transition="in" filter="wipe(left)">
                                      <p:cBhvr>
                                        <p:cTn id="68" dur="500"/>
                                        <p:tgtEl>
                                          <p:spTgt spid="11777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7773"/>
                                        </p:tgtEl>
                                        <p:attrNameLst>
                                          <p:attrName>style.visibility</p:attrName>
                                        </p:attrNameLst>
                                      </p:cBhvr>
                                      <p:to>
                                        <p:strVal val="visible"/>
                                      </p:to>
                                    </p:set>
                                    <p:animEffect transition="in" filter="wipe(left)">
                                      <p:cBhvr>
                                        <p:cTn id="73" dur="500"/>
                                        <p:tgtEl>
                                          <p:spTgt spid="11777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7775"/>
                                        </p:tgtEl>
                                        <p:attrNameLst>
                                          <p:attrName>style.visibility</p:attrName>
                                        </p:attrNameLst>
                                      </p:cBhvr>
                                      <p:to>
                                        <p:strVal val="visible"/>
                                      </p:to>
                                    </p:set>
                                    <p:animEffect transition="in" filter="wipe(left)">
                                      <p:cBhvr>
                                        <p:cTn id="78" dur="500"/>
                                        <p:tgtEl>
                                          <p:spTgt spid="11777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17776"/>
                                        </p:tgtEl>
                                        <p:attrNameLst>
                                          <p:attrName>style.visibility</p:attrName>
                                        </p:attrNameLst>
                                      </p:cBhvr>
                                      <p:to>
                                        <p:strVal val="visible"/>
                                      </p:to>
                                    </p:set>
                                    <p:animEffect transition="in" filter="wipe(left)">
                                      <p:cBhvr>
                                        <p:cTn id="83" dur="500"/>
                                        <p:tgtEl>
                                          <p:spTgt spid="117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3" grpId="0" autoUpdateAnimBg="0"/>
      <p:bldP spid="117764" grpId="0" autoUpdateAnimBg="0"/>
      <p:bldP spid="117765" grpId="0" autoUpdateAnimBg="0"/>
      <p:bldP spid="117766" grpId="0" autoUpdateAnimBg="0"/>
      <p:bldP spid="117767" grpId="0" autoUpdateAnimBg="0"/>
      <p:bldP spid="117768" grpId="0" autoUpdateAnimBg="0"/>
      <p:bldP spid="117769" grpId="0" animBg="1"/>
      <p:bldP spid="117770" grpId="0" autoUpdateAnimBg="0"/>
      <p:bldP spid="117773" grpId="0" autoUpdateAnimBg="0"/>
      <p:bldP spid="117774" grpId="0"/>
      <p:bldP spid="11777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Object 2"/>
          <p:cNvGraphicFramePr>
            <a:graphicFrameLocks/>
          </p:cNvGraphicFramePr>
          <p:nvPr/>
        </p:nvGraphicFramePr>
        <p:xfrm>
          <a:off x="4278313" y="1079500"/>
          <a:ext cx="1801812" cy="863600"/>
        </p:xfrm>
        <a:graphic>
          <a:graphicData uri="http://schemas.openxmlformats.org/presentationml/2006/ole">
            <mc:AlternateContent xmlns:mc="http://schemas.openxmlformats.org/markup-compatibility/2006">
              <mc:Choice xmlns:v="urn:schemas-microsoft-com:vml" Requires="v">
                <p:oleObj name="公式" r:id="rId2" imgW="1695354" imgH="771660" progId="Equation.3">
                  <p:embed/>
                </p:oleObj>
              </mc:Choice>
              <mc:Fallback>
                <p:oleObj name="公式" r:id="rId2" imgW="1695354" imgH="77166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13" y="1079500"/>
                        <a:ext cx="18018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87" name="Rectangle 3"/>
          <p:cNvSpPr>
            <a:spLocks noChangeArrowheads="1"/>
          </p:cNvSpPr>
          <p:nvPr/>
        </p:nvSpPr>
        <p:spPr bwMode="auto">
          <a:xfrm>
            <a:off x="2665413" y="1052513"/>
            <a:ext cx="3922712" cy="9318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b="1">
              <a:solidFill>
                <a:schemeClr val="bg1"/>
              </a:solidFill>
              <a:latin typeface="Times New Roman" panose="02020603050405020304" pitchFamily="18" charset="0"/>
            </a:endParaRPr>
          </a:p>
        </p:txBody>
      </p:sp>
      <p:sp>
        <p:nvSpPr>
          <p:cNvPr id="118788" name="Text Box 4"/>
          <p:cNvSpPr txBox="1">
            <a:spLocks noChangeArrowheads="1"/>
          </p:cNvSpPr>
          <p:nvPr/>
        </p:nvSpPr>
        <p:spPr bwMode="auto">
          <a:xfrm>
            <a:off x="974725" y="387350"/>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感生电场与变化磁场之间的关系</a:t>
            </a:r>
          </a:p>
        </p:txBody>
      </p:sp>
      <p:graphicFrame>
        <p:nvGraphicFramePr>
          <p:cNvPr id="118794" name="Object 10"/>
          <p:cNvGraphicFramePr>
            <a:graphicFrameLocks/>
          </p:cNvGraphicFramePr>
          <p:nvPr/>
        </p:nvGraphicFramePr>
        <p:xfrm>
          <a:off x="2989263" y="1231900"/>
          <a:ext cx="1271587" cy="611188"/>
        </p:xfrm>
        <a:graphic>
          <a:graphicData uri="http://schemas.openxmlformats.org/presentationml/2006/ole">
            <mc:AlternateContent xmlns:mc="http://schemas.openxmlformats.org/markup-compatibility/2006">
              <mc:Choice xmlns:v="urn:schemas-microsoft-com:vml" Requires="v">
                <p:oleObj name="公式" r:id="rId4" imgW="1162112" imgH="504900" progId="Equation.3">
                  <p:embed/>
                </p:oleObj>
              </mc:Choice>
              <mc:Fallback>
                <p:oleObj name="公式" r:id="rId4" imgW="1162112" imgH="504900" progId="Equation.3">
                  <p:embed/>
                  <p:pic>
                    <p:nvPicPr>
                      <p:cNvPr id="0"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231900"/>
                        <a:ext cx="1271587"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808" name="Rectangle 24"/>
          <p:cNvSpPr>
            <a:spLocks noChangeArrowheads="1"/>
          </p:cNvSpPr>
          <p:nvPr/>
        </p:nvSpPr>
        <p:spPr bwMode="auto">
          <a:xfrm>
            <a:off x="727075" y="2651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2" name="矩形 1"/>
          <p:cNvSpPr>
            <a:spLocks noChangeArrowheads="1"/>
          </p:cNvSpPr>
          <p:nvPr/>
        </p:nvSpPr>
        <p:spPr bwMode="auto">
          <a:xfrm>
            <a:off x="485775" y="2133600"/>
            <a:ext cx="8281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Times New Roman" panose="02020603050405020304" pitchFamily="18" charset="0"/>
              </a:rPr>
              <a:t>B</a:t>
            </a:r>
            <a:r>
              <a:rPr kumimoji="1" lang="zh-CN" altLang="zh-CN" sz="2400" b="1">
                <a:solidFill>
                  <a:schemeClr val="bg1"/>
                </a:solidFill>
                <a:latin typeface="Times New Roman" panose="02020603050405020304" pitchFamily="18" charset="0"/>
              </a:rPr>
              <a:t>既是时间的函数，也是空间位置的函数，所以这里要用偏导数</a:t>
            </a:r>
            <a:r>
              <a:rPr kumimoji="1" lang="zh-CN" altLang="en-US" sz="2400" b="1">
                <a:solidFill>
                  <a:schemeClr val="bg1"/>
                </a:solidFill>
                <a:latin typeface="Times New Roman" panose="02020603050405020304" pitchFamily="18" charset="0"/>
              </a:rPr>
              <a:t>。</a:t>
            </a:r>
          </a:p>
        </p:txBody>
      </p:sp>
      <p:sp>
        <p:nvSpPr>
          <p:cNvPr id="46" name="矩形 45"/>
          <p:cNvSpPr>
            <a:spLocks noChangeArrowheads="1"/>
          </p:cNvSpPr>
          <p:nvPr/>
        </p:nvSpPr>
        <p:spPr bwMode="auto">
          <a:xfrm>
            <a:off x="500063" y="3789363"/>
            <a:ext cx="8280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可见，电场既可以由电荷激发也可以由变化的磁场激发。而这两种电场有着明显不同的性质。空间中总电场是这两种电场的矢量叠加。通量的高斯定理和环量的环路定理也就是由这两种场的性质共同决定：</a:t>
            </a:r>
          </a:p>
        </p:txBody>
      </p:sp>
      <p:sp>
        <p:nvSpPr>
          <p:cNvPr id="3" name="TextBox 2"/>
          <p:cNvSpPr txBox="1">
            <a:spLocks noChangeArrowheads="1"/>
          </p:cNvSpPr>
          <p:nvPr/>
        </p:nvSpPr>
        <p:spPr bwMode="auto">
          <a:xfrm>
            <a:off x="908050" y="310673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微分形式：</a:t>
            </a:r>
          </a:p>
        </p:txBody>
      </p:sp>
      <p:graphicFrame>
        <p:nvGraphicFramePr>
          <p:cNvPr id="4" name="对象 3"/>
          <p:cNvGraphicFramePr>
            <a:graphicFrameLocks noChangeAspect="1"/>
          </p:cNvGraphicFramePr>
          <p:nvPr/>
        </p:nvGraphicFramePr>
        <p:xfrm>
          <a:off x="2657475" y="2927350"/>
          <a:ext cx="1698625" cy="788988"/>
        </p:xfrm>
        <a:graphic>
          <a:graphicData uri="http://schemas.openxmlformats.org/presentationml/2006/ole">
            <mc:AlternateContent xmlns:mc="http://schemas.openxmlformats.org/markup-compatibility/2006">
              <mc:Choice xmlns:v="urn:schemas-microsoft-com:vml" Requires="v">
                <p:oleObj name="Equation" r:id="rId6" imgW="901309" imgH="418918" progId="Equation.DSMT4">
                  <p:embed/>
                </p:oleObj>
              </mc:Choice>
              <mc:Fallback>
                <p:oleObj name="Equation" r:id="rId6" imgW="901309" imgH="418918"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7475" y="2927350"/>
                        <a:ext cx="169862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1258888" y="5589588"/>
          <a:ext cx="1674812" cy="576262"/>
        </p:xfrm>
        <a:graphic>
          <a:graphicData uri="http://schemas.openxmlformats.org/presentationml/2006/ole">
            <mc:AlternateContent xmlns:mc="http://schemas.openxmlformats.org/markup-compatibility/2006">
              <mc:Choice xmlns:v="urn:schemas-microsoft-com:vml" Requires="v">
                <p:oleObj name="Equation" r:id="rId8" imgW="774364" imgH="266584" progId="Equation.DSMT4">
                  <p:embed/>
                </p:oleObj>
              </mc:Choice>
              <mc:Fallback>
                <p:oleObj name="Equation" r:id="rId8" imgW="774364" imgH="266584" progId="Equation.DSMT4">
                  <p:embed/>
                  <p:pic>
                    <p:nvPicPr>
                      <p:cNvPr id="0"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8888" y="5589588"/>
                        <a:ext cx="1674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3851275" y="5341938"/>
          <a:ext cx="1946275" cy="615950"/>
        </p:xfrm>
        <a:graphic>
          <a:graphicData uri="http://schemas.openxmlformats.org/presentationml/2006/ole">
            <mc:AlternateContent xmlns:mc="http://schemas.openxmlformats.org/markup-compatibility/2006">
              <mc:Choice xmlns:v="urn:schemas-microsoft-com:vml" Requires="v">
                <p:oleObj name="Equation" r:id="rId10" imgW="1206500" imgH="381000" progId="Equation.DSMT4">
                  <p:embed/>
                </p:oleObj>
              </mc:Choice>
              <mc:Fallback>
                <p:oleObj name="Equation" r:id="rId10" imgW="1206500" imgH="381000" progId="Equation.DSMT4">
                  <p:embed/>
                  <p:pic>
                    <p:nvPicPr>
                      <p:cNvPr id="0"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1275" y="5341938"/>
                        <a:ext cx="1946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3749675" y="5919788"/>
          <a:ext cx="2544763" cy="749300"/>
        </p:xfrm>
        <a:graphic>
          <a:graphicData uri="http://schemas.openxmlformats.org/presentationml/2006/ole">
            <mc:AlternateContent xmlns:mc="http://schemas.openxmlformats.org/markup-compatibility/2006">
              <mc:Choice xmlns:v="urn:schemas-microsoft-com:vml" Requires="v">
                <p:oleObj name="Equation" r:id="rId12" imgW="1422400" imgH="419100" progId="Equation.DSMT4">
                  <p:embed/>
                </p:oleObj>
              </mc:Choice>
              <mc:Fallback>
                <p:oleObj name="Equation" r:id="rId12" imgW="1422400" imgH="419100" progId="Equation.DSMT4">
                  <p:embed/>
                  <p:pic>
                    <p:nvPicPr>
                      <p:cNvPr id="0" name="对象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9675" y="5919788"/>
                        <a:ext cx="25447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6605588" y="5732463"/>
          <a:ext cx="819150" cy="349250"/>
        </p:xfrm>
        <a:graphic>
          <a:graphicData uri="http://schemas.openxmlformats.org/presentationml/2006/ole">
            <mc:AlternateContent xmlns:mc="http://schemas.openxmlformats.org/markup-compatibility/2006">
              <mc:Choice xmlns:v="urn:schemas-microsoft-com:vml" Requires="v">
                <p:oleObj name="Equation" r:id="rId14" imgW="507780" imgH="215806" progId="Equation.DSMT4">
                  <p:embed/>
                </p:oleObj>
              </mc:Choice>
              <mc:Fallback>
                <p:oleObj name="Equation" r:id="rId14" imgW="507780" imgH="215806" progId="Equation.DSMT4">
                  <p:embed/>
                  <p:pic>
                    <p:nvPicPr>
                      <p:cNvPr id="0" name="对象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05588" y="5732463"/>
                        <a:ext cx="8191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808"/>
                                        </p:tgtEl>
                                        <p:attrNameLst>
                                          <p:attrName>style.visibility</p:attrName>
                                        </p:attrNameLst>
                                      </p:cBhvr>
                                      <p:to>
                                        <p:strVal val="visible"/>
                                      </p:to>
                                    </p:set>
                                    <p:animEffect transition="in" filter="wipe(left)">
                                      <p:cBhvr>
                                        <p:cTn id="7" dur="500"/>
                                        <p:tgtEl>
                                          <p:spTgt spid="11880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8788"/>
                                        </p:tgtEl>
                                        <p:attrNameLst>
                                          <p:attrName>style.visibility</p:attrName>
                                        </p:attrNameLst>
                                      </p:cBhvr>
                                      <p:to>
                                        <p:strVal val="visible"/>
                                      </p:to>
                                    </p:set>
                                    <p:animEffect transition="in" filter="wipe(left)">
                                      <p:cBhvr>
                                        <p:cTn id="11" dur="500"/>
                                        <p:tgtEl>
                                          <p:spTgt spid="1187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8794"/>
                                        </p:tgtEl>
                                        <p:attrNameLst>
                                          <p:attrName>style.visibility</p:attrName>
                                        </p:attrNameLst>
                                      </p:cBhvr>
                                      <p:to>
                                        <p:strVal val="visible"/>
                                      </p:to>
                                    </p:set>
                                    <p:animEffect transition="in" filter="wipe(left)">
                                      <p:cBhvr>
                                        <p:cTn id="16" dur="500"/>
                                        <p:tgtEl>
                                          <p:spTgt spid="11879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8786"/>
                                        </p:tgtEl>
                                        <p:attrNameLst>
                                          <p:attrName>style.visibility</p:attrName>
                                        </p:attrNameLst>
                                      </p:cBhvr>
                                      <p:to>
                                        <p:strVal val="visible"/>
                                      </p:to>
                                    </p:set>
                                    <p:animEffect transition="in" filter="wipe(left)">
                                      <p:cBhvr>
                                        <p:cTn id="21" dur="500"/>
                                        <p:tgtEl>
                                          <p:spTgt spid="11878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8787"/>
                                        </p:tgtEl>
                                        <p:attrNameLst>
                                          <p:attrName>style.visibility</p:attrName>
                                        </p:attrNameLst>
                                      </p:cBhvr>
                                      <p:to>
                                        <p:strVal val="visible"/>
                                      </p:to>
                                    </p:set>
                                    <p:animEffect transition="in" filter="wipe(left)">
                                      <p:cBhvr>
                                        <p:cTn id="26" dur="500"/>
                                        <p:tgtEl>
                                          <p:spTgt spid="11878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nimBg="1"/>
      <p:bldP spid="118788" grpId="0" autoUpdateAnimBg="0"/>
      <p:bldP spid="118808" grpId="0" autoUpdateAnimBg="0"/>
      <p:bldP spid="2" grpId="0"/>
      <p:bldP spid="4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5"/>
          <p:cNvSpPr txBox="1">
            <a:spLocks noChangeArrowheads="1"/>
          </p:cNvSpPr>
          <p:nvPr/>
        </p:nvSpPr>
        <p:spPr bwMode="auto">
          <a:xfrm>
            <a:off x="654050" y="67945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endParaRPr kumimoji="1" lang="zh-CN" altLang="en-US" sz="2400" b="1">
              <a:solidFill>
                <a:schemeClr val="bg1"/>
              </a:solidFill>
              <a:latin typeface="Times New Roman" panose="02020603050405020304" pitchFamily="18" charset="0"/>
            </a:endParaRPr>
          </a:p>
        </p:txBody>
      </p:sp>
      <p:sp>
        <p:nvSpPr>
          <p:cNvPr id="28" name="Text Box 6"/>
          <p:cNvSpPr txBox="1">
            <a:spLocks noChangeArrowheads="1"/>
          </p:cNvSpPr>
          <p:nvPr/>
        </p:nvSpPr>
        <p:spPr bwMode="auto">
          <a:xfrm>
            <a:off x="901700" y="2654300"/>
            <a:ext cx="12319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ea typeface="楷体_GB2312" pitchFamily="49" charset="-122"/>
              </a:rPr>
              <a:t>感生</a:t>
            </a:r>
            <a:r>
              <a:rPr kumimoji="1" lang="zh-CN" altLang="en-US" sz="2400" b="1">
                <a:solidFill>
                  <a:srgbClr val="66FFFF"/>
                </a:solidFill>
                <a:latin typeface="楷体_GB2312" pitchFamily="49" charset="-122"/>
                <a:ea typeface="楷体_GB2312" pitchFamily="49" charset="-122"/>
              </a:rPr>
              <a:t>电场与静电场的比较</a:t>
            </a:r>
          </a:p>
        </p:txBody>
      </p:sp>
      <p:sp>
        <p:nvSpPr>
          <p:cNvPr id="29" name="Text Box 7"/>
          <p:cNvSpPr txBox="1">
            <a:spLocks noChangeArrowheads="1"/>
          </p:cNvSpPr>
          <p:nvPr/>
        </p:nvSpPr>
        <p:spPr bwMode="auto">
          <a:xfrm>
            <a:off x="2278063" y="20193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场源</a:t>
            </a:r>
          </a:p>
        </p:txBody>
      </p:sp>
      <p:sp>
        <p:nvSpPr>
          <p:cNvPr id="30" name="Text Box 8"/>
          <p:cNvSpPr txBox="1">
            <a:spLocks noChangeArrowheads="1"/>
          </p:cNvSpPr>
          <p:nvPr/>
        </p:nvSpPr>
        <p:spPr bwMode="auto">
          <a:xfrm>
            <a:off x="2198688" y="35147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环流</a:t>
            </a:r>
          </a:p>
        </p:txBody>
      </p:sp>
      <p:sp>
        <p:nvSpPr>
          <p:cNvPr id="31" name="AutoShape 9"/>
          <p:cNvSpPr>
            <a:spLocks/>
          </p:cNvSpPr>
          <p:nvPr/>
        </p:nvSpPr>
        <p:spPr bwMode="auto">
          <a:xfrm>
            <a:off x="1927225" y="2271713"/>
            <a:ext cx="381000" cy="2819400"/>
          </a:xfrm>
          <a:prstGeom prst="leftBrace">
            <a:avLst>
              <a:gd name="adj1" fmla="val 61667"/>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Text Box 11"/>
          <p:cNvSpPr txBox="1">
            <a:spLocks noChangeArrowheads="1"/>
          </p:cNvSpPr>
          <p:nvPr/>
        </p:nvSpPr>
        <p:spPr bwMode="auto">
          <a:xfrm>
            <a:off x="3430588" y="1700213"/>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静电荷</a:t>
            </a:r>
          </a:p>
        </p:txBody>
      </p:sp>
      <p:sp>
        <p:nvSpPr>
          <p:cNvPr id="33" name="Text Box 12"/>
          <p:cNvSpPr txBox="1">
            <a:spLocks noChangeArrowheads="1"/>
          </p:cNvSpPr>
          <p:nvPr/>
        </p:nvSpPr>
        <p:spPr bwMode="auto">
          <a:xfrm>
            <a:off x="3430588" y="2286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变化的磁场</a:t>
            </a:r>
          </a:p>
        </p:txBody>
      </p:sp>
      <p:sp>
        <p:nvSpPr>
          <p:cNvPr id="34" name="AutoShape 13"/>
          <p:cNvSpPr>
            <a:spLocks/>
          </p:cNvSpPr>
          <p:nvPr/>
        </p:nvSpPr>
        <p:spPr bwMode="auto">
          <a:xfrm>
            <a:off x="3087688" y="1887538"/>
            <a:ext cx="304800" cy="727075"/>
          </a:xfrm>
          <a:prstGeom prst="leftBrace">
            <a:avLst>
              <a:gd name="adj1" fmla="val 19878"/>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Text Box 14"/>
          <p:cNvSpPr txBox="1">
            <a:spLocks noChangeArrowheads="1"/>
          </p:cNvSpPr>
          <p:nvPr/>
        </p:nvSpPr>
        <p:spPr bwMode="auto">
          <a:xfrm>
            <a:off x="2293938" y="4941888"/>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通量</a:t>
            </a:r>
          </a:p>
        </p:txBody>
      </p:sp>
      <p:sp>
        <p:nvSpPr>
          <p:cNvPr id="36" name="AutoShape 15"/>
          <p:cNvSpPr>
            <a:spLocks/>
          </p:cNvSpPr>
          <p:nvPr/>
        </p:nvSpPr>
        <p:spPr bwMode="auto">
          <a:xfrm>
            <a:off x="3065463" y="3305175"/>
            <a:ext cx="304800" cy="914400"/>
          </a:xfrm>
          <a:prstGeom prst="leftBrace">
            <a:avLst>
              <a:gd name="adj1" fmla="val 25000"/>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AutoShape 16"/>
          <p:cNvSpPr>
            <a:spLocks/>
          </p:cNvSpPr>
          <p:nvPr/>
        </p:nvSpPr>
        <p:spPr bwMode="auto">
          <a:xfrm>
            <a:off x="3065463" y="4833938"/>
            <a:ext cx="304800" cy="633412"/>
          </a:xfrm>
          <a:prstGeom prst="leftBrace">
            <a:avLst>
              <a:gd name="adj1" fmla="val 17318"/>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Text Box 17"/>
          <p:cNvSpPr txBox="1">
            <a:spLocks noChangeArrowheads="1"/>
          </p:cNvSpPr>
          <p:nvPr/>
        </p:nvSpPr>
        <p:spPr bwMode="auto">
          <a:xfrm>
            <a:off x="3446463" y="315277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静电场为保守场</a:t>
            </a:r>
          </a:p>
        </p:txBody>
      </p:sp>
      <p:sp>
        <p:nvSpPr>
          <p:cNvPr id="39" name="Text Box 18"/>
          <p:cNvSpPr txBox="1">
            <a:spLocks noChangeArrowheads="1"/>
          </p:cNvSpPr>
          <p:nvPr/>
        </p:nvSpPr>
        <p:spPr bwMode="auto">
          <a:xfrm>
            <a:off x="3446463" y="3762375"/>
            <a:ext cx="4005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感生</a:t>
            </a:r>
            <a:r>
              <a:rPr kumimoji="1" lang="zh-CN" altLang="en-US" sz="2400" b="1">
                <a:solidFill>
                  <a:schemeClr val="bg1"/>
                </a:solidFill>
                <a:latin typeface="楷体_GB2312" pitchFamily="49" charset="-122"/>
                <a:ea typeface="楷体_GB2312" pitchFamily="49" charset="-122"/>
              </a:rPr>
              <a:t>电场为非保守场</a:t>
            </a:r>
          </a:p>
        </p:txBody>
      </p:sp>
      <p:sp>
        <p:nvSpPr>
          <p:cNvPr id="40" name="Text Box 19"/>
          <p:cNvSpPr txBox="1">
            <a:spLocks noChangeArrowheads="1"/>
          </p:cNvSpPr>
          <p:nvPr/>
        </p:nvSpPr>
        <p:spPr bwMode="auto">
          <a:xfrm>
            <a:off x="3446463" y="464185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静电场为有源场</a:t>
            </a:r>
          </a:p>
        </p:txBody>
      </p:sp>
      <p:sp>
        <p:nvSpPr>
          <p:cNvPr id="41" name="Text Box 20"/>
          <p:cNvSpPr txBox="1">
            <a:spLocks noChangeArrowheads="1"/>
          </p:cNvSpPr>
          <p:nvPr/>
        </p:nvSpPr>
        <p:spPr bwMode="auto">
          <a:xfrm>
            <a:off x="3427413" y="5203825"/>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感生</a:t>
            </a:r>
            <a:r>
              <a:rPr kumimoji="1" lang="zh-CN" altLang="en-US" sz="2400" b="1">
                <a:solidFill>
                  <a:schemeClr val="bg1"/>
                </a:solidFill>
                <a:latin typeface="楷体_GB2312" pitchFamily="49" charset="-122"/>
                <a:ea typeface="楷体_GB2312" pitchFamily="49" charset="-122"/>
              </a:rPr>
              <a:t>电场为无源场</a:t>
            </a:r>
          </a:p>
        </p:txBody>
      </p:sp>
      <p:sp>
        <p:nvSpPr>
          <p:cNvPr id="42" name="Text Box 21"/>
          <p:cNvSpPr txBox="1">
            <a:spLocks noChangeArrowheads="1"/>
          </p:cNvSpPr>
          <p:nvPr/>
        </p:nvSpPr>
        <p:spPr bwMode="auto">
          <a:xfrm>
            <a:off x="6170613" y="5213350"/>
            <a:ext cx="252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楷体_GB2312" pitchFamily="49" charset="-122"/>
                <a:ea typeface="楷体_GB2312" pitchFamily="49" charset="-122"/>
              </a:rPr>
              <a:t>(</a:t>
            </a:r>
            <a:r>
              <a:rPr kumimoji="1" lang="zh-CN" altLang="en-US" sz="2400" b="1">
                <a:solidFill>
                  <a:srgbClr val="66FFFF"/>
                </a:solidFill>
                <a:latin typeface="楷体_GB2312" pitchFamily="49" charset="-122"/>
                <a:ea typeface="楷体_GB2312" pitchFamily="49" charset="-122"/>
              </a:rPr>
              <a:t>闭合电场线</a:t>
            </a:r>
            <a:r>
              <a:rPr kumimoji="1" lang="en-US" altLang="zh-CN" sz="2400" b="1">
                <a:solidFill>
                  <a:srgbClr val="66FFFF"/>
                </a:solidFill>
                <a:latin typeface="楷体_GB2312" pitchFamily="49" charset="-122"/>
                <a:ea typeface="楷体_GB2312" pitchFamily="49" charset="-122"/>
              </a:rPr>
              <a:t>)</a:t>
            </a:r>
          </a:p>
        </p:txBody>
      </p:sp>
      <p:sp>
        <p:nvSpPr>
          <p:cNvPr id="43" name="Text Box 22"/>
          <p:cNvSpPr txBox="1">
            <a:spLocks noChangeArrowheads="1"/>
          </p:cNvSpPr>
          <p:nvPr/>
        </p:nvSpPr>
        <p:spPr bwMode="auto">
          <a:xfrm>
            <a:off x="703263" y="1192213"/>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楷体_GB2312" pitchFamily="49" charset="-122"/>
              </a:rPr>
              <a:t>(1) </a:t>
            </a:r>
            <a:r>
              <a:rPr kumimoji="1" lang="zh-CN" altLang="en-US" sz="2400" b="1">
                <a:solidFill>
                  <a:srgbClr val="66FFFF"/>
                </a:solidFill>
                <a:latin typeface="Times New Roman" panose="02020603050405020304" pitchFamily="18" charset="0"/>
                <a:ea typeface="楷体_GB2312" pitchFamily="49" charset="-122"/>
              </a:rPr>
              <a:t>感生</a:t>
            </a:r>
            <a:r>
              <a:rPr kumimoji="1" lang="zh-CN" altLang="en-US" sz="2400" b="1">
                <a:solidFill>
                  <a:srgbClr val="66FFFF"/>
                </a:solidFill>
                <a:latin typeface="楷体_GB2312" pitchFamily="49" charset="-122"/>
                <a:ea typeface="楷体_GB2312" pitchFamily="49" charset="-122"/>
              </a:rPr>
              <a:t>电场是无源有旋场</a:t>
            </a:r>
          </a:p>
        </p:txBody>
      </p:sp>
      <p:sp>
        <p:nvSpPr>
          <p:cNvPr id="44" name="Text Box 23"/>
          <p:cNvSpPr txBox="1">
            <a:spLocks noChangeArrowheads="1"/>
          </p:cNvSpPr>
          <p:nvPr/>
        </p:nvSpPr>
        <p:spPr bwMode="auto">
          <a:xfrm>
            <a:off x="4989513" y="2286000"/>
            <a:ext cx="195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楷体_GB2312" pitchFamily="49" charset="-122"/>
                <a:ea typeface="楷体_GB2312" pitchFamily="49" charset="-122"/>
              </a:rPr>
              <a:t>(</a:t>
            </a:r>
            <a:r>
              <a:rPr kumimoji="1" lang="zh-CN" altLang="en-US" sz="2400" b="1">
                <a:solidFill>
                  <a:srgbClr val="66FFFF"/>
                </a:solidFill>
                <a:latin typeface="楷体_GB2312" pitchFamily="49" charset="-122"/>
                <a:ea typeface="楷体_GB2312" pitchFamily="49" charset="-122"/>
              </a:rPr>
              <a:t>磁生电</a:t>
            </a:r>
            <a:r>
              <a:rPr kumimoji="1" lang="en-US" altLang="zh-CN" sz="2400" b="1">
                <a:solidFill>
                  <a:srgbClr val="66FFFF"/>
                </a:solidFill>
                <a:latin typeface="楷体_GB2312" pitchFamily="49" charset="-122"/>
                <a:ea typeface="楷体_GB2312" pitchFamily="49" charset="-122"/>
              </a:rPr>
              <a:t>)</a:t>
            </a:r>
          </a:p>
        </p:txBody>
      </p:sp>
      <p:sp>
        <p:nvSpPr>
          <p:cNvPr id="45" name="AutoShape 25"/>
          <p:cNvSpPr>
            <a:spLocks noChangeArrowheads="1"/>
          </p:cNvSpPr>
          <p:nvPr/>
        </p:nvSpPr>
        <p:spPr bwMode="auto">
          <a:xfrm>
            <a:off x="307975" y="60960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 name="对象 1"/>
          <p:cNvGraphicFramePr>
            <a:graphicFrameLocks noChangeAspect="1"/>
          </p:cNvGraphicFramePr>
          <p:nvPr/>
        </p:nvGraphicFramePr>
        <p:xfrm>
          <a:off x="6183313" y="4568825"/>
          <a:ext cx="2314575" cy="719138"/>
        </p:xfrm>
        <a:graphic>
          <a:graphicData uri="http://schemas.openxmlformats.org/presentationml/2006/ole">
            <mc:AlternateContent xmlns:mc="http://schemas.openxmlformats.org/markup-compatibility/2006">
              <mc:Choice xmlns:v="urn:schemas-microsoft-com:vml" Requires="v">
                <p:oleObj name="Equation" r:id="rId2" imgW="1435100" imgH="444500" progId="Equation.DSMT4">
                  <p:embed/>
                </p:oleObj>
              </mc:Choice>
              <mc:Fallback>
                <p:oleObj name="Equation" r:id="rId2" imgW="1435100" imgH="444500" progId="Equation.DSMT4">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313" y="4568825"/>
                        <a:ext cx="23145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4989513" y="5670550"/>
          <a:ext cx="1579562" cy="719138"/>
        </p:xfrm>
        <a:graphic>
          <a:graphicData uri="http://schemas.openxmlformats.org/presentationml/2006/ole">
            <mc:AlternateContent xmlns:mc="http://schemas.openxmlformats.org/markup-compatibility/2006">
              <mc:Choice xmlns:v="urn:schemas-microsoft-com:vml" Requires="v">
                <p:oleObj name="Equation" r:id="rId4" imgW="838200" imgH="381000" progId="Equation.DSMT4">
                  <p:embed/>
                </p:oleObj>
              </mc:Choice>
              <mc:Fallback>
                <p:oleObj name="Equation" r:id="rId4" imgW="838200" imgH="381000" progId="Equation.DSMT4">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9513" y="5670550"/>
                        <a:ext cx="157956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4552950" y="1741488"/>
          <a:ext cx="346075" cy="374650"/>
        </p:xfrm>
        <a:graphic>
          <a:graphicData uri="http://schemas.openxmlformats.org/presentationml/2006/ole">
            <mc:AlternateContent xmlns:mc="http://schemas.openxmlformats.org/markup-compatibility/2006">
              <mc:Choice xmlns:v="urn:schemas-microsoft-com:vml" Requires="v">
                <p:oleObj name="Equation" r:id="rId6" imgW="152268" imgH="164957" progId="Equation.DSMT4">
                  <p:embed/>
                </p:oleObj>
              </mc:Choice>
              <mc:Fallback>
                <p:oleObj name="Equation" r:id="rId6" imgW="152268" imgH="164957"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2950" y="1741488"/>
                        <a:ext cx="3460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5934075" y="3121025"/>
          <a:ext cx="1498600" cy="522288"/>
        </p:xfrm>
        <a:graphic>
          <a:graphicData uri="http://schemas.openxmlformats.org/presentationml/2006/ole">
            <mc:AlternateContent xmlns:mc="http://schemas.openxmlformats.org/markup-compatibility/2006">
              <mc:Choice xmlns:v="urn:schemas-microsoft-com:vml" Requires="v">
                <p:oleObj name="Equation" r:id="rId8" imgW="837836" imgH="291973" progId="Equation.DSMT4">
                  <p:embed/>
                </p:oleObj>
              </mc:Choice>
              <mc:Fallback>
                <p:oleObj name="Equation" r:id="rId8" imgW="837836" imgH="291973" progId="Equation.DSMT4">
                  <p:embed/>
                  <p:pic>
                    <p:nvPicPr>
                      <p:cNvPr id="0"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4075" y="3121025"/>
                        <a:ext cx="1498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6315075" y="3689350"/>
          <a:ext cx="2659063" cy="749300"/>
        </p:xfrm>
        <a:graphic>
          <a:graphicData uri="http://schemas.openxmlformats.org/presentationml/2006/ole">
            <mc:AlternateContent xmlns:mc="http://schemas.openxmlformats.org/markup-compatibility/2006">
              <mc:Choice xmlns:v="urn:schemas-microsoft-com:vml" Requires="v">
                <p:oleObj name="Equation" r:id="rId10" imgW="1485900" imgH="419100" progId="Equation.DSMT4">
                  <p:embed/>
                </p:oleObj>
              </mc:Choice>
              <mc:Fallback>
                <p:oleObj name="Equation" r:id="rId10" imgW="1485900" imgH="419100" progId="Equation.DSMT4">
                  <p:embed/>
                  <p:pic>
                    <p:nvPicPr>
                      <p:cNvPr id="0"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5075" y="3689350"/>
                        <a:ext cx="26590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6300788" y="2247900"/>
          <a:ext cx="546100" cy="669925"/>
        </p:xfrm>
        <a:graphic>
          <a:graphicData uri="http://schemas.openxmlformats.org/presentationml/2006/ole">
            <mc:AlternateContent xmlns:mc="http://schemas.openxmlformats.org/markup-compatibility/2006">
              <mc:Choice xmlns:v="urn:schemas-microsoft-com:vml" Requires="v">
                <p:oleObj name="Equation" r:id="rId12" imgW="342751" imgH="418918" progId="Equation.DSMT4">
                  <p:embed/>
                </p:oleObj>
              </mc:Choice>
              <mc:Fallback>
                <p:oleObj name="Equation" r:id="rId12" imgW="342751" imgH="418918" progId="Equation.DSMT4">
                  <p:embed/>
                  <p:pic>
                    <p:nvPicPr>
                      <p:cNvPr id="0" name="对象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00788" y="2247900"/>
                        <a:ext cx="5461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strVal val="#ppt_w+.3"/>
                                          </p:val>
                                        </p:tav>
                                        <p:tav tm="100000">
                                          <p:val>
                                            <p:strVal val="#ppt_w"/>
                                          </p:val>
                                        </p:tav>
                                      </p:tavLst>
                                    </p:anim>
                                    <p:anim calcmode="lin" valueType="num">
                                      <p:cBhvr>
                                        <p:cTn id="8" dur="1000" fill="hold"/>
                                        <p:tgtEl>
                                          <p:spTgt spid="45"/>
                                        </p:tgtEl>
                                        <p:attrNameLst>
                                          <p:attrName>ppt_h</p:attrName>
                                        </p:attrNameLst>
                                      </p:cBhvr>
                                      <p:tavLst>
                                        <p:tav tm="0">
                                          <p:val>
                                            <p:strVal val="#ppt_h"/>
                                          </p:val>
                                        </p:tav>
                                        <p:tav tm="100000">
                                          <p:val>
                                            <p:strVal val="#ppt_h"/>
                                          </p:val>
                                        </p:tav>
                                      </p:tavLst>
                                    </p:anim>
                                    <p:animEffect transition="in" filter="fade">
                                      <p:cBhvr>
                                        <p:cTn id="9" dur="1000"/>
                                        <p:tgtEl>
                                          <p:spTgt spid="4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42"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outHorizontal)">
                                      <p:cBhvr>
                                        <p:cTn id="29" dur="500"/>
                                        <p:tgtEl>
                                          <p:spTgt spid="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500"/>
                                        <p:tgtEl>
                                          <p:spTgt spid="3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42"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outHorizontal)">
                                      <p:cBhvr>
                                        <p:cTn id="49" dur="500"/>
                                        <p:tgtEl>
                                          <p:spTgt spid="3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left)">
                                      <p:cBhvr>
                                        <p:cTn id="66" dur="500"/>
                                        <p:tgtEl>
                                          <p:spTgt spid="44"/>
                                        </p:tgtEl>
                                      </p:cBhvr>
                                    </p:animEffec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6" presetClass="entr" presetSubtype="42"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barn(outHorizontal)">
                                      <p:cBhvr>
                                        <p:cTn id="73" dur="500"/>
                                        <p:tgtEl>
                                          <p:spTgt spid="3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left)">
                                      <p:cBhvr>
                                        <p:cTn id="85" dur="500"/>
                                        <p:tgtEl>
                                          <p:spTgt spid="39"/>
                                        </p:tgtEl>
                                      </p:cBhvr>
                                    </p:animEffect>
                                  </p:childTnLst>
                                </p:cTn>
                              </p:par>
                              <p:par>
                                <p:cTn id="86" presetID="1"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6" presetClass="entr" presetSubtype="42"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arn(outHorizontal)">
                                      <p:cBhvr>
                                        <p:cTn id="92" dur="500"/>
                                        <p:tgtEl>
                                          <p:spTgt spid="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par>
                                <p:cTn id="98" presetID="1" presetClass="entr" presetSubtype="0" fill="hold" nodeType="withEffect">
                                  <p:stCondLst>
                                    <p:cond delay="0"/>
                                  </p:stCondLst>
                                  <p:childTnLst>
                                    <p:set>
                                      <p:cBhvr>
                                        <p:cTn id="99" dur="1" fill="hold">
                                          <p:stCondLst>
                                            <p:cond delay="0"/>
                                          </p:stCondLst>
                                        </p:cTn>
                                        <p:tgtEl>
                                          <p:spTgt spid="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left)">
                                      <p:cBhvr>
                                        <p:cTn id="104" dur="500"/>
                                        <p:tgtEl>
                                          <p:spTgt spid="4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left)">
                                      <p:cBhvr>
                                        <p:cTn id="109" dur="500"/>
                                        <p:tgtEl>
                                          <p:spTgt spid="42"/>
                                        </p:tgtEl>
                                      </p:cBhvr>
                                    </p:animEffect>
                                  </p:childTnLst>
                                </p:cTn>
                              </p:par>
                              <p:par>
                                <p:cTn id="110" presetID="1" presetClass="entr" presetSubtype="0" fill="hold" nodeType="withEffect">
                                  <p:stCondLst>
                                    <p:cond delay="0"/>
                                  </p:stCondLst>
                                  <p:childTnLst>
                                    <p:set>
                                      <p:cBhvr>
                                        <p:cTn id="1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8" grpId="0" autoUpdateAnimBg="0"/>
      <p:bldP spid="29" grpId="0" autoUpdateAnimBg="0"/>
      <p:bldP spid="30" grpId="0" autoUpdateAnimBg="0"/>
      <p:bldP spid="31" grpId="0" animBg="1"/>
      <p:bldP spid="32" grpId="0" autoUpdateAnimBg="0"/>
      <p:bldP spid="33" grpId="0" autoUpdateAnimBg="0"/>
      <p:bldP spid="34" grpId="0" animBg="1"/>
      <p:bldP spid="35" grpId="0" autoUpdateAnimBg="0"/>
      <p:bldP spid="36" grpId="0" animBg="1"/>
      <p:bldP spid="37" grpId="0" animBg="1"/>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4535488" y="1743075"/>
            <a:ext cx="4068762" cy="1530350"/>
          </a:xfrm>
          <a:prstGeom prst="parallelogram">
            <a:avLst>
              <a:gd name="adj" fmla="val 66468"/>
            </a:avLst>
          </a:prstGeom>
          <a:gradFill rotWithShape="1">
            <a:gsLst>
              <a:gs pos="0">
                <a:srgbClr val="000000">
                  <a:alpha val="32001"/>
                </a:srgbClr>
              </a:gs>
              <a:gs pos="100000">
                <a:srgbClr val="009900">
                  <a:alpha val="29999"/>
                </a:srgbClr>
              </a:gs>
            </a:gsLst>
            <a:path path="shape">
              <a:fillToRect l="50000" t="50000" r="50000" b="50000"/>
            </a:path>
          </a:gradFill>
          <a:ln>
            <a:noFill/>
          </a:ln>
          <a:effectLst/>
          <a:extLs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 name="Group 3"/>
          <p:cNvGrpSpPr>
            <a:grpSpLocks/>
          </p:cNvGrpSpPr>
          <p:nvPr/>
        </p:nvGrpSpPr>
        <p:grpSpPr bwMode="auto">
          <a:xfrm>
            <a:off x="6464300" y="1073150"/>
            <a:ext cx="323850" cy="1512888"/>
            <a:chOff x="1632" y="1248"/>
            <a:chExt cx="192" cy="2112"/>
          </a:xfrm>
        </p:grpSpPr>
        <p:sp>
          <p:nvSpPr>
            <p:cNvPr id="26648" name="Line 4"/>
            <p:cNvSpPr>
              <a:spLocks noChangeShapeType="1"/>
            </p:cNvSpPr>
            <p:nvPr/>
          </p:nvSpPr>
          <p:spPr bwMode="auto">
            <a:xfrm flipV="1">
              <a:off x="1632"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9" name="Line 5"/>
            <p:cNvSpPr>
              <a:spLocks noChangeShapeType="1"/>
            </p:cNvSpPr>
            <p:nvPr/>
          </p:nvSpPr>
          <p:spPr bwMode="auto">
            <a:xfrm flipV="1">
              <a:off x="1728"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0" name="Line 6"/>
            <p:cNvSpPr>
              <a:spLocks noChangeShapeType="1"/>
            </p:cNvSpPr>
            <p:nvPr/>
          </p:nvSpPr>
          <p:spPr bwMode="auto">
            <a:xfrm flipV="1">
              <a:off x="1824"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 name="Oval 7"/>
          <p:cNvSpPr>
            <a:spLocks noChangeArrowheads="1"/>
          </p:cNvSpPr>
          <p:nvPr/>
        </p:nvSpPr>
        <p:spPr bwMode="auto">
          <a:xfrm>
            <a:off x="5416550" y="1987550"/>
            <a:ext cx="2438400" cy="10668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Oval 8"/>
          <p:cNvSpPr>
            <a:spLocks noChangeArrowheads="1"/>
          </p:cNvSpPr>
          <p:nvPr/>
        </p:nvSpPr>
        <p:spPr bwMode="auto">
          <a:xfrm>
            <a:off x="5721350" y="2139950"/>
            <a:ext cx="1828800" cy="6858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Oval 9"/>
          <p:cNvSpPr>
            <a:spLocks noChangeArrowheads="1"/>
          </p:cNvSpPr>
          <p:nvPr/>
        </p:nvSpPr>
        <p:spPr bwMode="auto">
          <a:xfrm>
            <a:off x="6026150" y="2292350"/>
            <a:ext cx="1219200" cy="381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10"/>
          <p:cNvGraphicFramePr>
            <a:graphicFrameLocks/>
          </p:cNvGraphicFramePr>
          <p:nvPr/>
        </p:nvGraphicFramePr>
        <p:xfrm>
          <a:off x="6872288" y="962025"/>
          <a:ext cx="457200" cy="863600"/>
        </p:xfrm>
        <a:graphic>
          <a:graphicData uri="http://schemas.openxmlformats.org/presentationml/2006/ole">
            <mc:AlternateContent xmlns:mc="http://schemas.openxmlformats.org/markup-compatibility/2006">
              <mc:Choice xmlns:v="urn:schemas-microsoft-com:vml" Requires="v">
                <p:oleObj name="公式" r:id="rId2" imgW="352523" imgH="771660" progId="Equation.3">
                  <p:embed/>
                </p:oleObj>
              </mc:Choice>
              <mc:Fallback>
                <p:oleObj name="公式" r:id="rId2" imgW="352523" imgH="771660" progId="Equation.3">
                  <p:embed/>
                  <p:pic>
                    <p:nvPicPr>
                      <p:cNvPr id="0" name="Object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288" y="962025"/>
                        <a:ext cx="457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p:cNvGraphicFramePr>
          <p:nvPr/>
        </p:nvGraphicFramePr>
        <p:xfrm>
          <a:off x="5376863" y="2832100"/>
          <a:ext cx="420687" cy="471488"/>
        </p:xfrm>
        <a:graphic>
          <a:graphicData uri="http://schemas.openxmlformats.org/presentationml/2006/ole">
            <mc:AlternateContent xmlns:mc="http://schemas.openxmlformats.org/markup-compatibility/2006">
              <mc:Choice xmlns:v="urn:schemas-microsoft-com:vml" Requires="v">
                <p:oleObj name="公式" r:id="rId4" imgW="314435" imgH="362070" progId="Equation.3">
                  <p:embed/>
                </p:oleObj>
              </mc:Choice>
              <mc:Fallback>
                <p:oleObj name="公式" r:id="rId4" imgW="314435" imgH="362070" progId="Equation.3">
                  <p:embed/>
                  <p:pic>
                    <p:nvPicPr>
                      <p:cNvPr id="0" name="Object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6863" y="2832100"/>
                        <a:ext cx="4206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2"/>
          <p:cNvSpPr txBox="1">
            <a:spLocks noChangeArrowheads="1"/>
          </p:cNvSpPr>
          <p:nvPr/>
        </p:nvSpPr>
        <p:spPr bwMode="auto">
          <a:xfrm>
            <a:off x="615950" y="571500"/>
            <a:ext cx="637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感生电场与磁场的变化率成左螺旋关系</a:t>
            </a:r>
          </a:p>
        </p:txBody>
      </p:sp>
      <p:sp>
        <p:nvSpPr>
          <p:cNvPr id="13" name="Text Box 13"/>
          <p:cNvSpPr txBox="1">
            <a:spLocks noChangeArrowheads="1"/>
          </p:cNvSpPr>
          <p:nvPr/>
        </p:nvSpPr>
        <p:spPr bwMode="auto">
          <a:xfrm>
            <a:off x="1089025" y="1846263"/>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空间存在变化磁场</a:t>
            </a:r>
          </a:p>
        </p:txBody>
      </p:sp>
      <p:graphicFrame>
        <p:nvGraphicFramePr>
          <p:cNvPr id="14" name="Object 14"/>
          <p:cNvGraphicFramePr>
            <a:graphicFrameLocks/>
          </p:cNvGraphicFramePr>
          <p:nvPr/>
        </p:nvGraphicFramePr>
        <p:xfrm>
          <a:off x="4037013" y="1651000"/>
          <a:ext cx="455612" cy="863600"/>
        </p:xfrm>
        <a:graphic>
          <a:graphicData uri="http://schemas.openxmlformats.org/presentationml/2006/ole">
            <mc:AlternateContent xmlns:mc="http://schemas.openxmlformats.org/markup-compatibility/2006">
              <mc:Choice xmlns:v="urn:schemas-microsoft-com:vml" Requires="v">
                <p:oleObj name="公式" r:id="rId6" imgW="352523" imgH="771660" progId="Equation.3">
                  <p:embed/>
                </p:oleObj>
              </mc:Choice>
              <mc:Fallback>
                <p:oleObj name="公式" r:id="rId6" imgW="352523" imgH="771660" progId="Equation.3">
                  <p:embed/>
                  <p:pic>
                    <p:nvPicPr>
                      <p:cNvPr id="0" name="Object 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7013" y="1651000"/>
                        <a:ext cx="4556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5"/>
          <p:cNvSpPr txBox="1">
            <a:spLocks noChangeArrowheads="1"/>
          </p:cNvSpPr>
          <p:nvPr/>
        </p:nvSpPr>
        <p:spPr bwMode="auto">
          <a:xfrm>
            <a:off x="1031875" y="2944813"/>
            <a:ext cx="3065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在空间存在感生电场</a:t>
            </a:r>
          </a:p>
        </p:txBody>
      </p:sp>
      <p:graphicFrame>
        <p:nvGraphicFramePr>
          <p:cNvPr id="16" name="Object 16"/>
          <p:cNvGraphicFramePr>
            <a:graphicFrameLocks/>
          </p:cNvGraphicFramePr>
          <p:nvPr/>
        </p:nvGraphicFramePr>
        <p:xfrm>
          <a:off x="4048125" y="2965450"/>
          <a:ext cx="417513" cy="471488"/>
        </p:xfrm>
        <a:graphic>
          <a:graphicData uri="http://schemas.openxmlformats.org/presentationml/2006/ole">
            <mc:AlternateContent xmlns:mc="http://schemas.openxmlformats.org/markup-compatibility/2006">
              <mc:Choice xmlns:v="urn:schemas-microsoft-com:vml" Requires="v">
                <p:oleObj name="公式" r:id="rId8" imgW="314435" imgH="362070" progId="Equation.3">
                  <p:embed/>
                </p:oleObj>
              </mc:Choice>
              <mc:Fallback>
                <p:oleObj name="公式" r:id="rId8" imgW="314435" imgH="362070" progId="Equation.3">
                  <p:embed/>
                  <p:pic>
                    <p:nvPicPr>
                      <p:cNvPr id="0" name="Object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8125" y="2965450"/>
                        <a:ext cx="417513"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7"/>
          <p:cNvSpPr txBox="1">
            <a:spLocks noChangeArrowheads="1"/>
          </p:cNvSpPr>
          <p:nvPr/>
        </p:nvSpPr>
        <p:spPr bwMode="auto">
          <a:xfrm>
            <a:off x="711200" y="4102100"/>
            <a:ext cx="869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当问题中既有动生、又有感生电动势，则总感应电动势为</a:t>
            </a:r>
          </a:p>
        </p:txBody>
      </p:sp>
      <p:graphicFrame>
        <p:nvGraphicFramePr>
          <p:cNvPr id="18" name="Object 18"/>
          <p:cNvGraphicFramePr>
            <a:graphicFrameLocks/>
          </p:cNvGraphicFramePr>
          <p:nvPr/>
        </p:nvGraphicFramePr>
        <p:xfrm>
          <a:off x="1187450" y="4792663"/>
          <a:ext cx="3935413" cy="684212"/>
        </p:xfrm>
        <a:graphic>
          <a:graphicData uri="http://schemas.openxmlformats.org/presentationml/2006/ole">
            <mc:AlternateContent xmlns:mc="http://schemas.openxmlformats.org/markup-compatibility/2006">
              <mc:Choice xmlns:v="urn:schemas-microsoft-com:vml" Requires="v">
                <p:oleObj name="公式" r:id="rId10" imgW="3829134" imgH="581040" progId="Equation.3">
                  <p:embed/>
                </p:oleObj>
              </mc:Choice>
              <mc:Fallback>
                <p:oleObj name="公式" r:id="rId10" imgW="3829134" imgH="581040" progId="Equation.3">
                  <p:embed/>
                  <p:pic>
                    <p:nvPicPr>
                      <p:cNvPr id="0" name="Object 1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7450" y="4792663"/>
                        <a:ext cx="3935413"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9"/>
          <p:cNvSpPr txBox="1">
            <a:spLocks noChangeArrowheads="1"/>
          </p:cNvSpPr>
          <p:nvPr/>
        </p:nvSpPr>
        <p:spPr bwMode="auto">
          <a:xfrm>
            <a:off x="5508625" y="4848225"/>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导体不闭合</a:t>
            </a:r>
            <a:r>
              <a:rPr kumimoji="1" lang="en-US" altLang="zh-CN" sz="2400" b="1">
                <a:solidFill>
                  <a:schemeClr val="bg1"/>
                </a:solidFill>
                <a:latin typeface="楷体_GB2312" pitchFamily="49" charset="-122"/>
                <a:ea typeface="楷体_GB2312" pitchFamily="49" charset="-122"/>
              </a:rPr>
              <a:t>)</a:t>
            </a:r>
          </a:p>
        </p:txBody>
      </p:sp>
      <p:sp>
        <p:nvSpPr>
          <p:cNvPr id="20" name="Text Box 20"/>
          <p:cNvSpPr txBox="1">
            <a:spLocks noChangeArrowheads="1"/>
          </p:cNvSpPr>
          <p:nvPr/>
        </p:nvSpPr>
        <p:spPr bwMode="auto">
          <a:xfrm>
            <a:off x="5567363" y="5734050"/>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导体闭合</a:t>
            </a:r>
            <a:r>
              <a:rPr kumimoji="1" lang="en-US" altLang="zh-CN" sz="2400" b="1">
                <a:solidFill>
                  <a:schemeClr val="bg1"/>
                </a:solidFill>
                <a:latin typeface="楷体_GB2312" pitchFamily="49" charset="-122"/>
                <a:ea typeface="楷体_GB2312" pitchFamily="49" charset="-122"/>
              </a:rPr>
              <a:t>)</a:t>
            </a:r>
          </a:p>
        </p:txBody>
      </p:sp>
      <p:graphicFrame>
        <p:nvGraphicFramePr>
          <p:cNvPr id="21" name="Object 21"/>
          <p:cNvGraphicFramePr>
            <a:graphicFrameLocks/>
          </p:cNvGraphicFramePr>
          <p:nvPr/>
        </p:nvGraphicFramePr>
        <p:xfrm>
          <a:off x="1154113" y="5768975"/>
          <a:ext cx="4037012" cy="608013"/>
        </p:xfrm>
        <a:graphic>
          <a:graphicData uri="http://schemas.openxmlformats.org/presentationml/2006/ole">
            <mc:AlternateContent xmlns:mc="http://schemas.openxmlformats.org/markup-compatibility/2006">
              <mc:Choice xmlns:v="urn:schemas-microsoft-com:vml" Requires="v">
                <p:oleObj name="公式" r:id="rId12" imgW="3933946" imgH="504900" progId="Equation.3">
                  <p:embed/>
                </p:oleObj>
              </mc:Choice>
              <mc:Fallback>
                <p:oleObj name="公式" r:id="rId12" imgW="3933946" imgH="504900" progId="Equation.3">
                  <p:embed/>
                  <p:pic>
                    <p:nvPicPr>
                      <p:cNvPr id="0" name="Object 2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113" y="5768975"/>
                        <a:ext cx="4037012"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 name="Group 22"/>
          <p:cNvGrpSpPr>
            <a:grpSpLocks/>
          </p:cNvGrpSpPr>
          <p:nvPr/>
        </p:nvGrpSpPr>
        <p:grpSpPr bwMode="auto">
          <a:xfrm>
            <a:off x="6492875" y="3290888"/>
            <a:ext cx="322263" cy="674687"/>
            <a:chOff x="1632" y="1248"/>
            <a:chExt cx="192" cy="2112"/>
          </a:xfrm>
        </p:grpSpPr>
        <p:sp>
          <p:nvSpPr>
            <p:cNvPr id="26645" name="Line 23"/>
            <p:cNvSpPr>
              <a:spLocks noChangeShapeType="1"/>
            </p:cNvSpPr>
            <p:nvPr/>
          </p:nvSpPr>
          <p:spPr bwMode="auto">
            <a:xfrm flipV="1">
              <a:off x="1632"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6" name="Line 24"/>
            <p:cNvSpPr>
              <a:spLocks noChangeShapeType="1"/>
            </p:cNvSpPr>
            <p:nvPr/>
          </p:nvSpPr>
          <p:spPr bwMode="auto">
            <a:xfrm flipV="1">
              <a:off x="1728"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7" name="Line 25"/>
            <p:cNvSpPr>
              <a:spLocks noChangeShapeType="1"/>
            </p:cNvSpPr>
            <p:nvPr/>
          </p:nvSpPr>
          <p:spPr bwMode="auto">
            <a:xfrm flipV="1">
              <a:off x="1824"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 name="Arc 26"/>
          <p:cNvSpPr>
            <a:spLocks/>
          </p:cNvSpPr>
          <p:nvPr/>
        </p:nvSpPr>
        <p:spPr bwMode="auto">
          <a:xfrm flipH="1">
            <a:off x="6122988" y="2601913"/>
            <a:ext cx="912812" cy="539750"/>
          </a:xfrm>
          <a:custGeom>
            <a:avLst/>
            <a:gdLst>
              <a:gd name="T0" fmla="*/ 2147483646 w 16593"/>
              <a:gd name="T1" fmla="*/ 2147483646 h 21600"/>
              <a:gd name="T2" fmla="*/ 0 w 16593"/>
              <a:gd name="T3" fmla="*/ 2147483646 h 21600"/>
              <a:gd name="T4" fmla="*/ 2147483646 w 16593"/>
              <a:gd name="T5" fmla="*/ 0 h 21600"/>
              <a:gd name="T6" fmla="*/ 0 60000 65536"/>
              <a:gd name="T7" fmla="*/ 0 60000 65536"/>
              <a:gd name="T8" fmla="*/ 0 60000 65536"/>
            </a:gdLst>
            <a:ahLst/>
            <a:cxnLst>
              <a:cxn ang="T6">
                <a:pos x="T0" y="T1"/>
              </a:cxn>
              <a:cxn ang="T7">
                <a:pos x="T2" y="T3"/>
              </a:cxn>
              <a:cxn ang="T8">
                <a:pos x="T4" y="T5"/>
              </a:cxn>
            </a:cxnLst>
            <a:rect l="0" t="0" r="r" b="b"/>
            <a:pathLst>
              <a:path w="16593" h="21600" fill="none" extrusionOk="0">
                <a:moveTo>
                  <a:pt x="16592" y="19581"/>
                </a:moveTo>
                <a:cubicBezTo>
                  <a:pt x="13737" y="20911"/>
                  <a:pt x="10625" y="21599"/>
                  <a:pt x="7476" y="21600"/>
                </a:cubicBezTo>
                <a:cubicBezTo>
                  <a:pt x="4924" y="21600"/>
                  <a:pt x="2393" y="21148"/>
                  <a:pt x="0" y="20264"/>
                </a:cubicBezTo>
              </a:path>
              <a:path w="16593" h="21600" stroke="0" extrusionOk="0">
                <a:moveTo>
                  <a:pt x="16592" y="19581"/>
                </a:moveTo>
                <a:cubicBezTo>
                  <a:pt x="13737" y="20911"/>
                  <a:pt x="10625" y="21599"/>
                  <a:pt x="7476" y="21600"/>
                </a:cubicBezTo>
                <a:cubicBezTo>
                  <a:pt x="4924" y="21600"/>
                  <a:pt x="2393" y="21148"/>
                  <a:pt x="0" y="20264"/>
                </a:cubicBezTo>
                <a:lnTo>
                  <a:pt x="7476" y="0"/>
                </a:lnTo>
                <a:lnTo>
                  <a:pt x="16592" y="19581"/>
                </a:lnTo>
                <a:close/>
              </a:path>
            </a:pathLst>
          </a:custGeom>
          <a:noFill/>
          <a:ln w="28575">
            <a:solidFill>
              <a:srgbClr val="FF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lide(fromBottom)">
                                      <p:cBhvr>
                                        <p:cTn id="12" dur="500"/>
                                        <p:tgtEl>
                                          <p:spTgt spid="22"/>
                                        </p:tgtEl>
                                      </p:cBhvr>
                                    </p:animEffect>
                                  </p:childTnLst>
                                </p:cTn>
                              </p:par>
                              <p:par>
                                <p:cTn id="13" presetID="2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1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Bottom)">
                                      <p:cBhvr>
                                        <p:cTn id="19" dur="500"/>
                                        <p:tgtEl>
                                          <p:spTgt spid="3"/>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left)">
                                      <p:cBhvr>
                                        <p:cTn id="68" dur="500"/>
                                        <p:tgtEl>
                                          <p:spTgt spid="1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500"/>
                                        <p:tgtEl>
                                          <p:spTgt spid="1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500"/>
                                        <p:tgtEl>
                                          <p:spTgt spid="2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2" grpId="0" autoUpdateAnimBg="0"/>
      <p:bldP spid="13" grpId="0" autoUpdateAnimBg="0"/>
      <p:bldP spid="15" grpId="0" autoUpdateAnimBg="0"/>
      <p:bldP spid="17" grpId="0" autoUpdateAnimBg="0"/>
      <p:bldP spid="19" grpId="0" autoUpdateAnimBg="0"/>
      <p:bldP spid="20"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Oval 2"/>
          <p:cNvSpPr>
            <a:spLocks noChangeArrowheads="1"/>
          </p:cNvSpPr>
          <p:nvPr/>
        </p:nvSpPr>
        <p:spPr bwMode="auto">
          <a:xfrm>
            <a:off x="6396038" y="1104900"/>
            <a:ext cx="1981200" cy="1981200"/>
          </a:xfrm>
          <a:prstGeom prst="ellipse">
            <a:avLst/>
          </a:prstGeom>
          <a:solidFill>
            <a:srgbClr val="6666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35" name="Oval 3"/>
          <p:cNvSpPr>
            <a:spLocks noChangeArrowheads="1"/>
          </p:cNvSpPr>
          <p:nvPr/>
        </p:nvSpPr>
        <p:spPr bwMode="auto">
          <a:xfrm>
            <a:off x="6777038" y="1485900"/>
            <a:ext cx="1219200" cy="1219200"/>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36" name="Oval 4"/>
          <p:cNvSpPr>
            <a:spLocks noChangeArrowheads="1"/>
          </p:cNvSpPr>
          <p:nvPr/>
        </p:nvSpPr>
        <p:spPr bwMode="auto">
          <a:xfrm>
            <a:off x="6015038" y="723900"/>
            <a:ext cx="2743200" cy="2743200"/>
          </a:xfrm>
          <a:prstGeom prst="ellipse">
            <a:avLst/>
          </a:prstGeom>
          <a:noFill/>
          <a:ln w="381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0837" name="Group 5"/>
          <p:cNvGrpSpPr>
            <a:grpSpLocks/>
          </p:cNvGrpSpPr>
          <p:nvPr/>
        </p:nvGrpSpPr>
        <p:grpSpPr bwMode="auto">
          <a:xfrm>
            <a:off x="6929438" y="1790700"/>
            <a:ext cx="228600" cy="228600"/>
            <a:chOff x="4512" y="960"/>
            <a:chExt cx="144" cy="144"/>
          </a:xfrm>
        </p:grpSpPr>
        <p:sp>
          <p:nvSpPr>
            <p:cNvPr id="27725" name="Line 6"/>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6" name="Line 7"/>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0" name="Group 8"/>
          <p:cNvGrpSpPr>
            <a:grpSpLocks/>
          </p:cNvGrpSpPr>
          <p:nvPr/>
        </p:nvGrpSpPr>
        <p:grpSpPr bwMode="auto">
          <a:xfrm>
            <a:off x="7767638" y="1333500"/>
            <a:ext cx="228600" cy="228600"/>
            <a:chOff x="4512" y="960"/>
            <a:chExt cx="144" cy="144"/>
          </a:xfrm>
        </p:grpSpPr>
        <p:sp>
          <p:nvSpPr>
            <p:cNvPr id="27723" name="Line 9"/>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4" name="Line 10"/>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3" name="Group 11"/>
          <p:cNvGrpSpPr>
            <a:grpSpLocks/>
          </p:cNvGrpSpPr>
          <p:nvPr/>
        </p:nvGrpSpPr>
        <p:grpSpPr bwMode="auto">
          <a:xfrm>
            <a:off x="7310438" y="1790700"/>
            <a:ext cx="228600" cy="228600"/>
            <a:chOff x="4512" y="960"/>
            <a:chExt cx="144" cy="144"/>
          </a:xfrm>
        </p:grpSpPr>
        <p:sp>
          <p:nvSpPr>
            <p:cNvPr id="27721" name="Line 12"/>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2" name="Line 13"/>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6" name="Group 14"/>
          <p:cNvGrpSpPr>
            <a:grpSpLocks/>
          </p:cNvGrpSpPr>
          <p:nvPr/>
        </p:nvGrpSpPr>
        <p:grpSpPr bwMode="auto">
          <a:xfrm>
            <a:off x="7691438" y="1790700"/>
            <a:ext cx="228600" cy="228600"/>
            <a:chOff x="4512" y="960"/>
            <a:chExt cx="144" cy="144"/>
          </a:xfrm>
        </p:grpSpPr>
        <p:sp>
          <p:nvSpPr>
            <p:cNvPr id="27719" name="Line 15"/>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0" name="Line 16"/>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9" name="Group 17"/>
          <p:cNvGrpSpPr>
            <a:grpSpLocks/>
          </p:cNvGrpSpPr>
          <p:nvPr/>
        </p:nvGrpSpPr>
        <p:grpSpPr bwMode="auto">
          <a:xfrm>
            <a:off x="7691438" y="2247900"/>
            <a:ext cx="228600" cy="228600"/>
            <a:chOff x="4512" y="960"/>
            <a:chExt cx="144" cy="144"/>
          </a:xfrm>
        </p:grpSpPr>
        <p:sp>
          <p:nvSpPr>
            <p:cNvPr id="27717" name="Line 18"/>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8" name="Line 19"/>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2" name="Group 20"/>
          <p:cNvGrpSpPr>
            <a:grpSpLocks/>
          </p:cNvGrpSpPr>
          <p:nvPr/>
        </p:nvGrpSpPr>
        <p:grpSpPr bwMode="auto">
          <a:xfrm>
            <a:off x="6548438" y="2247900"/>
            <a:ext cx="228600" cy="228600"/>
            <a:chOff x="4512" y="960"/>
            <a:chExt cx="144" cy="144"/>
          </a:xfrm>
        </p:grpSpPr>
        <p:sp>
          <p:nvSpPr>
            <p:cNvPr id="27715" name="Line 21"/>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6" name="Line 22"/>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5" name="Group 23"/>
          <p:cNvGrpSpPr>
            <a:grpSpLocks/>
          </p:cNvGrpSpPr>
          <p:nvPr/>
        </p:nvGrpSpPr>
        <p:grpSpPr bwMode="auto">
          <a:xfrm>
            <a:off x="6548438" y="1790700"/>
            <a:ext cx="228600" cy="228600"/>
            <a:chOff x="4512" y="960"/>
            <a:chExt cx="144" cy="144"/>
          </a:xfrm>
        </p:grpSpPr>
        <p:sp>
          <p:nvSpPr>
            <p:cNvPr id="27713" name="Line 24"/>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4" name="Line 25"/>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8" name="Group 26"/>
          <p:cNvGrpSpPr>
            <a:grpSpLocks/>
          </p:cNvGrpSpPr>
          <p:nvPr/>
        </p:nvGrpSpPr>
        <p:grpSpPr bwMode="auto">
          <a:xfrm>
            <a:off x="8072438" y="2247900"/>
            <a:ext cx="228600" cy="228600"/>
            <a:chOff x="4512" y="960"/>
            <a:chExt cx="144" cy="144"/>
          </a:xfrm>
        </p:grpSpPr>
        <p:sp>
          <p:nvSpPr>
            <p:cNvPr id="27711" name="Line 27"/>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2" name="Line 28"/>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1" name="Group 29"/>
          <p:cNvGrpSpPr>
            <a:grpSpLocks/>
          </p:cNvGrpSpPr>
          <p:nvPr/>
        </p:nvGrpSpPr>
        <p:grpSpPr bwMode="auto">
          <a:xfrm>
            <a:off x="7310438" y="2247900"/>
            <a:ext cx="228600" cy="228600"/>
            <a:chOff x="4512" y="960"/>
            <a:chExt cx="144" cy="144"/>
          </a:xfrm>
        </p:grpSpPr>
        <p:sp>
          <p:nvSpPr>
            <p:cNvPr id="27709" name="Line 30"/>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0" name="Line 31"/>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4" name="Group 32"/>
          <p:cNvGrpSpPr>
            <a:grpSpLocks/>
          </p:cNvGrpSpPr>
          <p:nvPr/>
        </p:nvGrpSpPr>
        <p:grpSpPr bwMode="auto">
          <a:xfrm>
            <a:off x="6929438" y="2247900"/>
            <a:ext cx="228600" cy="228600"/>
            <a:chOff x="4512" y="960"/>
            <a:chExt cx="144" cy="144"/>
          </a:xfrm>
        </p:grpSpPr>
        <p:sp>
          <p:nvSpPr>
            <p:cNvPr id="27707" name="Line 33"/>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8" name="Line 34"/>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7" name="Group 35"/>
          <p:cNvGrpSpPr>
            <a:grpSpLocks/>
          </p:cNvGrpSpPr>
          <p:nvPr/>
        </p:nvGrpSpPr>
        <p:grpSpPr bwMode="auto">
          <a:xfrm>
            <a:off x="6853238" y="1333500"/>
            <a:ext cx="228600" cy="228600"/>
            <a:chOff x="4512" y="960"/>
            <a:chExt cx="144" cy="144"/>
          </a:xfrm>
        </p:grpSpPr>
        <p:sp>
          <p:nvSpPr>
            <p:cNvPr id="27705" name="Line 36"/>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6" name="Line 37"/>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0" name="Group 38"/>
          <p:cNvGrpSpPr>
            <a:grpSpLocks/>
          </p:cNvGrpSpPr>
          <p:nvPr/>
        </p:nvGrpSpPr>
        <p:grpSpPr bwMode="auto">
          <a:xfrm>
            <a:off x="6853238" y="2628900"/>
            <a:ext cx="228600" cy="228600"/>
            <a:chOff x="4512" y="960"/>
            <a:chExt cx="144" cy="144"/>
          </a:xfrm>
        </p:grpSpPr>
        <p:sp>
          <p:nvSpPr>
            <p:cNvPr id="27703" name="Line 39"/>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4" name="Line 40"/>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3" name="Group 41"/>
          <p:cNvGrpSpPr>
            <a:grpSpLocks/>
          </p:cNvGrpSpPr>
          <p:nvPr/>
        </p:nvGrpSpPr>
        <p:grpSpPr bwMode="auto">
          <a:xfrm>
            <a:off x="7691438" y="2628900"/>
            <a:ext cx="228600" cy="228600"/>
            <a:chOff x="4512" y="960"/>
            <a:chExt cx="144" cy="144"/>
          </a:xfrm>
        </p:grpSpPr>
        <p:sp>
          <p:nvSpPr>
            <p:cNvPr id="27701" name="Line 42"/>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2" name="Line 43"/>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6" name="Group 44"/>
          <p:cNvGrpSpPr>
            <a:grpSpLocks/>
          </p:cNvGrpSpPr>
          <p:nvPr/>
        </p:nvGrpSpPr>
        <p:grpSpPr bwMode="auto">
          <a:xfrm>
            <a:off x="7310438" y="2705100"/>
            <a:ext cx="228600" cy="228600"/>
            <a:chOff x="4512" y="960"/>
            <a:chExt cx="144" cy="144"/>
          </a:xfrm>
        </p:grpSpPr>
        <p:sp>
          <p:nvSpPr>
            <p:cNvPr id="27699" name="Line 45"/>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0" name="Line 46"/>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9" name="Group 47"/>
          <p:cNvGrpSpPr>
            <a:grpSpLocks/>
          </p:cNvGrpSpPr>
          <p:nvPr/>
        </p:nvGrpSpPr>
        <p:grpSpPr bwMode="auto">
          <a:xfrm>
            <a:off x="8072438" y="1790700"/>
            <a:ext cx="228600" cy="228600"/>
            <a:chOff x="4512" y="960"/>
            <a:chExt cx="144" cy="144"/>
          </a:xfrm>
        </p:grpSpPr>
        <p:sp>
          <p:nvSpPr>
            <p:cNvPr id="27697" name="Line 48"/>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8" name="Line 49"/>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82" name="Group 50"/>
          <p:cNvGrpSpPr>
            <a:grpSpLocks/>
          </p:cNvGrpSpPr>
          <p:nvPr/>
        </p:nvGrpSpPr>
        <p:grpSpPr bwMode="auto">
          <a:xfrm>
            <a:off x="7310438" y="1257300"/>
            <a:ext cx="228600" cy="228600"/>
            <a:chOff x="4512" y="960"/>
            <a:chExt cx="144" cy="144"/>
          </a:xfrm>
        </p:grpSpPr>
        <p:sp>
          <p:nvSpPr>
            <p:cNvPr id="27695" name="Line 51"/>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6" name="Line 52"/>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0885" name="Line 53"/>
          <p:cNvSpPr>
            <a:spLocks noChangeShapeType="1"/>
          </p:cNvSpPr>
          <p:nvPr/>
        </p:nvSpPr>
        <p:spPr bwMode="auto">
          <a:xfrm flipH="1">
            <a:off x="6548438" y="2095500"/>
            <a:ext cx="838200" cy="5334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86" name="Object 54"/>
          <p:cNvGraphicFramePr>
            <a:graphicFrameLocks/>
          </p:cNvGraphicFramePr>
          <p:nvPr/>
        </p:nvGraphicFramePr>
        <p:xfrm>
          <a:off x="6689725" y="2476500"/>
          <a:ext cx="280988" cy="292100"/>
        </p:xfrm>
        <a:graphic>
          <a:graphicData uri="http://schemas.openxmlformats.org/presentationml/2006/ole">
            <mc:AlternateContent xmlns:mc="http://schemas.openxmlformats.org/markup-compatibility/2006">
              <mc:Choice xmlns:v="urn:schemas-microsoft-com:vml" Requires="v">
                <p:oleObj name="公式" r:id="rId2" imgW="171534" imgH="200070" progId="Equation.3">
                  <p:embed/>
                </p:oleObj>
              </mc:Choice>
              <mc:Fallback>
                <p:oleObj name="公式" r:id="rId2" imgW="171534" imgH="200070" progId="Equation.3">
                  <p:embed/>
                  <p:pic>
                    <p:nvPicPr>
                      <p:cNvPr id="0" name="Object 5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725" y="2476500"/>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93" name="Line 61"/>
          <p:cNvSpPr>
            <a:spLocks noChangeShapeType="1"/>
          </p:cNvSpPr>
          <p:nvPr/>
        </p:nvSpPr>
        <p:spPr bwMode="auto">
          <a:xfrm flipH="1" flipV="1">
            <a:off x="7005638" y="1638300"/>
            <a:ext cx="381000" cy="4572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94" name="Line 62"/>
          <p:cNvSpPr>
            <a:spLocks noChangeShapeType="1"/>
          </p:cNvSpPr>
          <p:nvPr/>
        </p:nvSpPr>
        <p:spPr bwMode="auto">
          <a:xfrm>
            <a:off x="7386638" y="2095500"/>
            <a:ext cx="1371600"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95" name="Object 63"/>
          <p:cNvGraphicFramePr>
            <a:graphicFrameLocks/>
          </p:cNvGraphicFramePr>
          <p:nvPr/>
        </p:nvGraphicFramePr>
        <p:xfrm>
          <a:off x="7294563" y="1619250"/>
          <a:ext cx="241300" cy="471488"/>
        </p:xfrm>
        <a:graphic>
          <a:graphicData uri="http://schemas.openxmlformats.org/presentationml/2006/ole">
            <mc:AlternateContent xmlns:mc="http://schemas.openxmlformats.org/markup-compatibility/2006">
              <mc:Choice xmlns:v="urn:schemas-microsoft-com:vml" Requires="v">
                <p:oleObj name="公式" r:id="rId4" imgW="133446" imgH="362070" progId="Equation.3">
                  <p:embed/>
                </p:oleObj>
              </mc:Choice>
              <mc:Fallback>
                <p:oleObj name="公式" r:id="rId4" imgW="133446" imgH="362070" progId="Equation.3">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563" y="1619250"/>
                        <a:ext cx="241300"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6" name="Object 64"/>
          <p:cNvGraphicFramePr>
            <a:graphicFrameLocks/>
          </p:cNvGraphicFramePr>
          <p:nvPr/>
        </p:nvGraphicFramePr>
        <p:xfrm>
          <a:off x="8362950" y="1839913"/>
          <a:ext cx="192088" cy="217487"/>
        </p:xfrm>
        <a:graphic>
          <a:graphicData uri="http://schemas.openxmlformats.org/presentationml/2006/ole">
            <mc:AlternateContent xmlns:mc="http://schemas.openxmlformats.org/markup-compatibility/2006">
              <mc:Choice xmlns:v="urn:schemas-microsoft-com:vml" Requires="v">
                <p:oleObj name="公式" r:id="rId6" imgW="85632" imgH="123930" progId="Equation.3">
                  <p:embed/>
                </p:oleObj>
              </mc:Choice>
              <mc:Fallback>
                <p:oleObj name="公式" r:id="rId6" imgW="85632" imgH="123930" progId="Equation.3">
                  <p:embed/>
                  <p:pic>
                    <p:nvPicPr>
                      <p:cNvPr id="0" name="Object 6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2950" y="1839913"/>
                        <a:ext cx="192088" cy="21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8" name="Object 66"/>
          <p:cNvGraphicFramePr>
            <a:graphicFrameLocks/>
          </p:cNvGraphicFramePr>
          <p:nvPr/>
        </p:nvGraphicFramePr>
        <p:xfrm>
          <a:off x="854075" y="2554288"/>
          <a:ext cx="803275" cy="292100"/>
        </p:xfrm>
        <a:graphic>
          <a:graphicData uri="http://schemas.openxmlformats.org/presentationml/2006/ole">
            <mc:AlternateContent xmlns:mc="http://schemas.openxmlformats.org/markup-compatibility/2006">
              <mc:Choice xmlns:v="urn:schemas-microsoft-com:vml" Requires="v">
                <p:oleObj name="公式" r:id="rId8" imgW="695322" imgH="200070" progId="Equation.3">
                  <p:embed/>
                </p:oleObj>
              </mc:Choice>
              <mc:Fallback>
                <p:oleObj name="公式" r:id="rId8" imgW="695322" imgH="200070" progId="Equation.3">
                  <p:embed/>
                  <p:pic>
                    <p:nvPicPr>
                      <p:cNvPr id="0" name="Object 6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075" y="2554288"/>
                        <a:ext cx="8032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33CC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9" name="Object 67"/>
          <p:cNvGraphicFramePr>
            <a:graphicFrameLocks/>
          </p:cNvGraphicFramePr>
          <p:nvPr/>
        </p:nvGraphicFramePr>
        <p:xfrm>
          <a:off x="1965325" y="2389188"/>
          <a:ext cx="1892300" cy="608012"/>
        </p:xfrm>
        <a:graphic>
          <a:graphicData uri="http://schemas.openxmlformats.org/presentationml/2006/ole">
            <mc:AlternateContent xmlns:mc="http://schemas.openxmlformats.org/markup-compatibility/2006">
              <mc:Choice xmlns:v="urn:schemas-microsoft-com:vml" Requires="v">
                <p:oleObj name="公式" r:id="rId10" imgW="1800166" imgH="504900" progId="Equation.3">
                  <p:embed/>
                </p:oleObj>
              </mc:Choice>
              <mc:Fallback>
                <p:oleObj name="公式" r:id="rId10" imgW="1800166" imgH="504900" progId="Equation.3">
                  <p:embed/>
                  <p:pic>
                    <p:nvPicPr>
                      <p:cNvPr id="0" name="Object 6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5325" y="2389188"/>
                        <a:ext cx="18923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0" name="Object 68"/>
          <p:cNvGraphicFramePr>
            <a:graphicFrameLocks/>
          </p:cNvGraphicFramePr>
          <p:nvPr/>
        </p:nvGraphicFramePr>
        <p:xfrm>
          <a:off x="3797300" y="2400300"/>
          <a:ext cx="1217613" cy="608013"/>
        </p:xfrm>
        <a:graphic>
          <a:graphicData uri="http://schemas.openxmlformats.org/presentationml/2006/ole">
            <mc:AlternateContent xmlns:mc="http://schemas.openxmlformats.org/markup-compatibility/2006">
              <mc:Choice xmlns:v="urn:schemas-microsoft-com:vml" Requires="v">
                <p:oleObj name="公式" r:id="rId12" imgW="1114298" imgH="504900" progId="Equation.3">
                  <p:embed/>
                </p:oleObj>
              </mc:Choice>
              <mc:Fallback>
                <p:oleObj name="公式" r:id="rId12" imgW="1114298" imgH="504900" progId="Equation.3">
                  <p:embed/>
                  <p:pic>
                    <p:nvPicPr>
                      <p:cNvPr id="0" name="Object 6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7300" y="2400300"/>
                        <a:ext cx="12176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1" name="Object 69"/>
          <p:cNvGraphicFramePr>
            <a:graphicFrameLocks/>
          </p:cNvGraphicFramePr>
          <p:nvPr/>
        </p:nvGraphicFramePr>
        <p:xfrm>
          <a:off x="2314575" y="3213100"/>
          <a:ext cx="1308100" cy="430213"/>
        </p:xfrm>
        <a:graphic>
          <a:graphicData uri="http://schemas.openxmlformats.org/presentationml/2006/ole">
            <mc:AlternateContent xmlns:mc="http://schemas.openxmlformats.org/markup-compatibility/2006">
              <mc:Choice xmlns:v="urn:schemas-microsoft-com:vml" Requires="v">
                <p:oleObj name="公式" r:id="rId14" imgW="1200201" imgH="323730" progId="Equation.3">
                  <p:embed/>
                </p:oleObj>
              </mc:Choice>
              <mc:Fallback>
                <p:oleObj name="公式" r:id="rId14" imgW="1200201" imgH="323730" progId="Equation.3">
                  <p:embed/>
                  <p:pic>
                    <p:nvPicPr>
                      <p:cNvPr id="0" name="Object 6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4575" y="3213100"/>
                        <a:ext cx="13081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2" name="Object 70"/>
          <p:cNvGraphicFramePr>
            <a:graphicFrameLocks/>
          </p:cNvGraphicFramePr>
          <p:nvPr/>
        </p:nvGraphicFramePr>
        <p:xfrm>
          <a:off x="3505200" y="2994025"/>
          <a:ext cx="1522413" cy="823913"/>
        </p:xfrm>
        <a:graphic>
          <a:graphicData uri="http://schemas.openxmlformats.org/presentationml/2006/ole">
            <mc:AlternateContent xmlns:mc="http://schemas.openxmlformats.org/markup-compatibility/2006">
              <mc:Choice xmlns:v="urn:schemas-microsoft-com:vml" Requires="v">
                <p:oleObj name="公式" r:id="rId16" imgW="1419278" imgH="733320" progId="Equation.3">
                  <p:embed/>
                </p:oleObj>
              </mc:Choice>
              <mc:Fallback>
                <p:oleObj name="公式" r:id="rId16" imgW="1419278" imgH="733320" progId="Equation.3">
                  <p:embed/>
                  <p:pic>
                    <p:nvPicPr>
                      <p:cNvPr id="0" name="Object 7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5200" y="2994025"/>
                        <a:ext cx="15224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3" name="Object 71"/>
          <p:cNvGraphicFramePr>
            <a:graphicFrameLocks/>
          </p:cNvGraphicFramePr>
          <p:nvPr/>
        </p:nvGraphicFramePr>
        <p:xfrm>
          <a:off x="2300288" y="3795713"/>
          <a:ext cx="1295400" cy="823912"/>
        </p:xfrm>
        <a:graphic>
          <a:graphicData uri="http://schemas.openxmlformats.org/presentationml/2006/ole">
            <mc:AlternateContent xmlns:mc="http://schemas.openxmlformats.org/markup-compatibility/2006">
              <mc:Choice xmlns:v="urn:schemas-microsoft-com:vml" Requires="v">
                <p:oleObj name="公式" r:id="rId18" imgW="1190746" imgH="733320" progId="Equation.3">
                  <p:embed/>
                </p:oleObj>
              </mc:Choice>
              <mc:Fallback>
                <p:oleObj name="公式" r:id="rId18" imgW="1190746" imgH="733320" progId="Equation.3">
                  <p:embed/>
                  <p:pic>
                    <p:nvPicPr>
                      <p:cNvPr id="0" name="Object 7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00288" y="3795713"/>
                        <a:ext cx="12954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4" name="Object 72"/>
          <p:cNvGraphicFramePr>
            <a:graphicFrameLocks/>
          </p:cNvGraphicFramePr>
          <p:nvPr/>
        </p:nvGraphicFramePr>
        <p:xfrm>
          <a:off x="5341938" y="3783013"/>
          <a:ext cx="1462087" cy="823912"/>
        </p:xfrm>
        <a:graphic>
          <a:graphicData uri="http://schemas.openxmlformats.org/presentationml/2006/ole">
            <mc:AlternateContent xmlns:mc="http://schemas.openxmlformats.org/markup-compatibility/2006">
              <mc:Choice xmlns:v="urn:schemas-microsoft-com:vml" Requires="v">
                <p:oleObj name="公式" r:id="rId20" imgW="1352556" imgH="733320" progId="Equation.3">
                  <p:embed/>
                </p:oleObj>
              </mc:Choice>
              <mc:Fallback>
                <p:oleObj name="公式" r:id="rId20" imgW="1352556" imgH="733320" progId="Equation.3">
                  <p:embed/>
                  <p:pic>
                    <p:nvPicPr>
                      <p:cNvPr id="0" name="Object 7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1938" y="3783013"/>
                        <a:ext cx="1462087"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5" name="Object 73"/>
          <p:cNvGraphicFramePr>
            <a:graphicFrameLocks/>
          </p:cNvGraphicFramePr>
          <p:nvPr/>
        </p:nvGraphicFramePr>
        <p:xfrm>
          <a:off x="296863" y="4972050"/>
          <a:ext cx="803275" cy="292100"/>
        </p:xfrm>
        <a:graphic>
          <a:graphicData uri="http://schemas.openxmlformats.org/presentationml/2006/ole">
            <mc:AlternateContent xmlns:mc="http://schemas.openxmlformats.org/markup-compatibility/2006">
              <mc:Choice xmlns:v="urn:schemas-microsoft-com:vml" Requires="v">
                <p:oleObj name="公式" r:id="rId22" imgW="695322" imgH="200070" progId="Equation.3">
                  <p:embed/>
                </p:oleObj>
              </mc:Choice>
              <mc:Fallback>
                <p:oleObj name="公式" r:id="rId22" imgW="695322" imgH="200070" progId="Equation.3">
                  <p:embed/>
                  <p:pic>
                    <p:nvPicPr>
                      <p:cNvPr id="0" name="Object 73"/>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6863" y="4972050"/>
                        <a:ext cx="8032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33CC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6" name="Object 74"/>
          <p:cNvGraphicFramePr>
            <a:graphicFrameLocks/>
          </p:cNvGraphicFramePr>
          <p:nvPr/>
        </p:nvGraphicFramePr>
        <p:xfrm>
          <a:off x="1446213" y="4841875"/>
          <a:ext cx="1892300" cy="608013"/>
        </p:xfrm>
        <a:graphic>
          <a:graphicData uri="http://schemas.openxmlformats.org/presentationml/2006/ole">
            <mc:AlternateContent xmlns:mc="http://schemas.openxmlformats.org/markup-compatibility/2006">
              <mc:Choice xmlns:v="urn:schemas-microsoft-com:vml" Requires="v">
                <p:oleObj name="公式" r:id="rId24" imgW="1800166" imgH="504900" progId="Equation.3">
                  <p:embed/>
                </p:oleObj>
              </mc:Choice>
              <mc:Fallback>
                <p:oleObj name="公式" r:id="rId24" imgW="1800166" imgH="504900" progId="Equation.3">
                  <p:embed/>
                  <p:pic>
                    <p:nvPicPr>
                      <p:cNvPr id="0" name="Object 74"/>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46213" y="4841875"/>
                        <a:ext cx="18923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7" name="Object 75"/>
          <p:cNvGraphicFramePr>
            <a:graphicFrameLocks/>
          </p:cNvGraphicFramePr>
          <p:nvPr/>
        </p:nvGraphicFramePr>
        <p:xfrm>
          <a:off x="3286125" y="4922838"/>
          <a:ext cx="1309688" cy="428625"/>
        </p:xfrm>
        <a:graphic>
          <a:graphicData uri="http://schemas.openxmlformats.org/presentationml/2006/ole">
            <mc:AlternateContent xmlns:mc="http://schemas.openxmlformats.org/markup-compatibility/2006">
              <mc:Choice xmlns:v="urn:schemas-microsoft-com:vml" Requires="v">
                <p:oleObj name="公式" r:id="rId26" imgW="1200201" imgH="323730" progId="Equation.3">
                  <p:embed/>
                </p:oleObj>
              </mc:Choice>
              <mc:Fallback>
                <p:oleObj name="公式" r:id="rId26" imgW="1200201" imgH="323730" progId="Equation.3">
                  <p:embed/>
                  <p:pic>
                    <p:nvPicPr>
                      <p:cNvPr id="0" name="Object 75"/>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86125" y="4922838"/>
                        <a:ext cx="1309688"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8" name="Object 76"/>
          <p:cNvGraphicFramePr>
            <a:graphicFrameLocks/>
          </p:cNvGraphicFramePr>
          <p:nvPr/>
        </p:nvGraphicFramePr>
        <p:xfrm>
          <a:off x="1790700" y="5554663"/>
          <a:ext cx="2312988" cy="823912"/>
        </p:xfrm>
        <a:graphic>
          <a:graphicData uri="http://schemas.openxmlformats.org/presentationml/2006/ole">
            <mc:AlternateContent xmlns:mc="http://schemas.openxmlformats.org/markup-compatibility/2006">
              <mc:Choice xmlns:v="urn:schemas-microsoft-com:vml" Requires="v">
                <p:oleObj name="公式" r:id="rId28" imgW="2219412" imgH="733320" progId="Equation.3">
                  <p:embed/>
                </p:oleObj>
              </mc:Choice>
              <mc:Fallback>
                <p:oleObj name="公式" r:id="rId28" imgW="2219412" imgH="733320" progId="Equation.3">
                  <p:embed/>
                  <p:pic>
                    <p:nvPicPr>
                      <p:cNvPr id="0" name="Object 76"/>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90700" y="5554663"/>
                        <a:ext cx="23129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9" name="Object 77"/>
          <p:cNvGraphicFramePr>
            <a:graphicFrameLocks/>
          </p:cNvGraphicFramePr>
          <p:nvPr/>
        </p:nvGraphicFramePr>
        <p:xfrm>
          <a:off x="4746625" y="5513388"/>
          <a:ext cx="1676400" cy="876300"/>
        </p:xfrm>
        <a:graphic>
          <a:graphicData uri="http://schemas.openxmlformats.org/presentationml/2006/ole">
            <mc:AlternateContent xmlns:mc="http://schemas.openxmlformats.org/markup-compatibility/2006">
              <mc:Choice xmlns:v="urn:schemas-microsoft-com:vml" Requires="v">
                <p:oleObj name="公式" r:id="rId30" imgW="1571633" imgH="771660" progId="Equation.3">
                  <p:embed/>
                </p:oleObj>
              </mc:Choice>
              <mc:Fallback>
                <p:oleObj name="公式" r:id="rId30" imgW="1571633" imgH="771660" progId="Equation.3">
                  <p:embed/>
                  <p:pic>
                    <p:nvPicPr>
                      <p:cNvPr id="0" name="Object 77"/>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46625" y="5513388"/>
                        <a:ext cx="16764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10" name="Object 78"/>
          <p:cNvGraphicFramePr>
            <a:graphicFrameLocks/>
          </p:cNvGraphicFramePr>
          <p:nvPr/>
        </p:nvGraphicFramePr>
        <p:xfrm>
          <a:off x="7289800" y="2093913"/>
          <a:ext cx="292100" cy="319087"/>
        </p:xfrm>
        <a:graphic>
          <a:graphicData uri="http://schemas.openxmlformats.org/presentationml/2006/ole">
            <mc:AlternateContent xmlns:mc="http://schemas.openxmlformats.org/markup-compatibility/2006">
              <mc:Choice xmlns:v="urn:schemas-microsoft-com:vml" Requires="v">
                <p:oleObj name="公式" r:id="rId32" imgW="199898" imgH="209520" progId="Equation.3">
                  <p:embed/>
                </p:oleObj>
              </mc:Choice>
              <mc:Fallback>
                <p:oleObj name="公式" r:id="rId32" imgW="199898" imgH="209520" progId="Equation.3">
                  <p:embed/>
                  <p:pic>
                    <p:nvPicPr>
                      <p:cNvPr id="0" name="Object 78"/>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89800" y="2093913"/>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11" name="Object 79"/>
          <p:cNvGraphicFramePr>
            <a:graphicFrameLocks/>
          </p:cNvGraphicFramePr>
          <p:nvPr/>
        </p:nvGraphicFramePr>
        <p:xfrm>
          <a:off x="4887913" y="3308350"/>
          <a:ext cx="749300" cy="241300"/>
        </p:xfrm>
        <a:graphic>
          <a:graphicData uri="http://schemas.openxmlformats.org/presentationml/2006/ole">
            <mc:AlternateContent xmlns:mc="http://schemas.openxmlformats.org/markup-compatibility/2006">
              <mc:Choice xmlns:v="urn:schemas-microsoft-com:vml" Requires="v">
                <p:oleObj name="公式" r:id="rId34" imgW="657233" imgH="133380" progId="Equation.3">
                  <p:embed/>
                </p:oleObj>
              </mc:Choice>
              <mc:Fallback>
                <p:oleObj name="公式" r:id="rId34" imgW="657233" imgH="133380" progId="Equation.3">
                  <p:embed/>
                  <p:pic>
                    <p:nvPicPr>
                      <p:cNvPr id="0" name="Object 79"/>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887913" y="3308350"/>
                        <a:ext cx="7493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912" name="AutoShape 80"/>
          <p:cNvSpPr>
            <a:spLocks noChangeArrowheads="1"/>
          </p:cNvSpPr>
          <p:nvPr/>
        </p:nvSpPr>
        <p:spPr bwMode="auto">
          <a:xfrm>
            <a:off x="4103688" y="4086225"/>
            <a:ext cx="690562" cy="225425"/>
          </a:xfrm>
          <a:prstGeom prst="rightArrow">
            <a:avLst>
              <a:gd name="adj1" fmla="val 50000"/>
              <a:gd name="adj2" fmla="val 76584"/>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913" name="AutoShape 81"/>
          <p:cNvSpPr>
            <a:spLocks noChangeArrowheads="1"/>
          </p:cNvSpPr>
          <p:nvPr/>
        </p:nvSpPr>
        <p:spPr bwMode="auto">
          <a:xfrm>
            <a:off x="4164013" y="5868988"/>
            <a:ext cx="465137" cy="223837"/>
          </a:xfrm>
          <a:prstGeom prst="rightArrow">
            <a:avLst>
              <a:gd name="adj1" fmla="val 50000"/>
              <a:gd name="adj2" fmla="val 51950"/>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915" name="Arc 83"/>
          <p:cNvSpPr>
            <a:spLocks/>
          </p:cNvSpPr>
          <p:nvPr/>
        </p:nvSpPr>
        <p:spPr bwMode="auto">
          <a:xfrm flipV="1">
            <a:off x="7429500" y="2205038"/>
            <a:ext cx="527050" cy="612775"/>
          </a:xfrm>
          <a:custGeom>
            <a:avLst/>
            <a:gdLst>
              <a:gd name="T0" fmla="*/ 0 w 18577"/>
              <a:gd name="T1" fmla="*/ 0 h 21600"/>
              <a:gd name="T2" fmla="*/ 2147483646 w 18577"/>
              <a:gd name="T3" fmla="*/ 2147483646 h 21600"/>
              <a:gd name="T4" fmla="*/ 0 w 18577"/>
              <a:gd name="T5" fmla="*/ 2147483646 h 21600"/>
              <a:gd name="T6" fmla="*/ 0 60000 65536"/>
              <a:gd name="T7" fmla="*/ 0 60000 65536"/>
              <a:gd name="T8" fmla="*/ 0 60000 65536"/>
            </a:gdLst>
            <a:ahLst/>
            <a:cxnLst>
              <a:cxn ang="T6">
                <a:pos x="T0" y="T1"/>
              </a:cxn>
              <a:cxn ang="T7">
                <a:pos x="T2" y="T3"/>
              </a:cxn>
              <a:cxn ang="T8">
                <a:pos x="T4" y="T5"/>
              </a:cxn>
            </a:cxnLst>
            <a:rect l="0" t="0" r="r" b="b"/>
            <a:pathLst>
              <a:path w="18577" h="21600" fill="none" extrusionOk="0">
                <a:moveTo>
                  <a:pt x="-1" y="0"/>
                </a:moveTo>
                <a:cubicBezTo>
                  <a:pt x="7625" y="0"/>
                  <a:pt x="14686" y="4021"/>
                  <a:pt x="18577" y="10579"/>
                </a:cubicBezTo>
              </a:path>
              <a:path w="18577" h="21600" stroke="0" extrusionOk="0">
                <a:moveTo>
                  <a:pt x="-1" y="0"/>
                </a:moveTo>
                <a:cubicBezTo>
                  <a:pt x="7625" y="0"/>
                  <a:pt x="14686" y="4021"/>
                  <a:pt x="18577" y="10579"/>
                </a:cubicBezTo>
                <a:lnTo>
                  <a:pt x="0" y="21600"/>
                </a:lnTo>
                <a:lnTo>
                  <a:pt x="-1" y="0"/>
                </a:lnTo>
                <a:close/>
              </a:path>
            </a:pathLst>
          </a:custGeom>
          <a:noFill/>
          <a:ln w="2857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2" name="矩形 83"/>
          <p:cNvSpPr>
            <a:spLocks noChangeArrowheads="1"/>
          </p:cNvSpPr>
          <p:nvPr/>
        </p:nvSpPr>
        <p:spPr bwMode="auto">
          <a:xfrm>
            <a:off x="0" y="44450"/>
            <a:ext cx="57959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 10.8(p.455)</a:t>
            </a:r>
            <a:endParaRPr lang="zh-CN" altLang="zh-CN" sz="2400" b="1">
              <a:solidFill>
                <a:srgbClr val="FFC000"/>
              </a:solidFill>
            </a:endParaRPr>
          </a:p>
          <a:p>
            <a:pPr eaLnBrk="1" hangingPunct="1"/>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的长直螺线管中载有变化电流，管内产生均匀磁场，当磁感应强度以恒定速率</a:t>
            </a:r>
            <a:r>
              <a:rPr lang="en-US" altLang="zh-CN" sz="2400" b="1">
                <a:solidFill>
                  <a:schemeClr val="bg1"/>
                </a:solidFill>
              </a:rPr>
              <a:t>        </a:t>
            </a:r>
            <a:r>
              <a:rPr lang="zh-CN" altLang="zh-CN" sz="2400" b="1">
                <a:solidFill>
                  <a:schemeClr val="bg1"/>
                </a:solidFill>
              </a:rPr>
              <a:t>增加时</a:t>
            </a:r>
          </a:p>
          <a:p>
            <a:pPr eaLnBrk="1" hangingPunct="1"/>
            <a:r>
              <a:rPr lang="zh-CN" altLang="zh-CN" sz="2400" b="1">
                <a:solidFill>
                  <a:schemeClr val="bg1"/>
                </a:solidFill>
              </a:rPr>
              <a:t>求：（</a:t>
            </a:r>
            <a:r>
              <a:rPr lang="en-US" altLang="zh-CN" sz="2400" b="1">
                <a:solidFill>
                  <a:schemeClr val="bg1"/>
                </a:solidFill>
              </a:rPr>
              <a:t>1</a:t>
            </a:r>
            <a:r>
              <a:rPr lang="zh-CN" altLang="zh-CN" sz="2400" b="1">
                <a:solidFill>
                  <a:schemeClr val="bg1"/>
                </a:solidFill>
              </a:rPr>
              <a:t>）管内外有旋电场</a:t>
            </a:r>
            <a:r>
              <a:rPr lang="en-US" altLang="zh-CN" sz="2400" b="1">
                <a:solidFill>
                  <a:schemeClr val="bg1"/>
                </a:solidFill>
              </a:rPr>
              <a:t>E</a:t>
            </a:r>
            <a:r>
              <a:rPr lang="zh-CN" altLang="zh-CN" sz="2400" b="1" baseline="-25000">
                <a:solidFill>
                  <a:schemeClr val="bg1"/>
                </a:solidFill>
              </a:rPr>
              <a:t>旋</a:t>
            </a:r>
            <a:r>
              <a:rPr lang="zh-CN" altLang="zh-CN" sz="2400" b="1">
                <a:solidFill>
                  <a:schemeClr val="bg1"/>
                </a:solidFill>
              </a:rPr>
              <a:t>，并计算同心圆形导体回路中的感生电动势。</a:t>
            </a:r>
          </a:p>
        </p:txBody>
      </p:sp>
      <p:pic>
        <p:nvPicPr>
          <p:cNvPr id="24660" name="Picture 8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548438" y="4941888"/>
            <a:ext cx="2530475"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7694" name="对象 1"/>
          <p:cNvGraphicFramePr>
            <a:graphicFrameLocks noChangeAspect="1"/>
          </p:cNvGraphicFramePr>
          <p:nvPr/>
        </p:nvGraphicFramePr>
        <p:xfrm>
          <a:off x="684213" y="1101725"/>
          <a:ext cx="647700" cy="536575"/>
        </p:xfrm>
        <a:graphic>
          <a:graphicData uri="http://schemas.openxmlformats.org/presentationml/2006/ole">
            <mc:AlternateContent xmlns:mc="http://schemas.openxmlformats.org/markup-compatibility/2006">
              <mc:Choice xmlns:v="urn:schemas-microsoft-com:vml" Requires="v">
                <p:oleObj name="Equation" r:id="rId37" imgW="368140" imgH="304668" progId="Equation.DSMT4">
                  <p:embed/>
                </p:oleObj>
              </mc:Choice>
              <mc:Fallback>
                <p:oleObj name="Equation" r:id="rId37" imgW="368140" imgH="304668" progId="Equation.DSMT4">
                  <p:embed/>
                  <p:pic>
                    <p:nvPicPr>
                      <p:cNvPr id="0" name="对象 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84213" y="1101725"/>
                        <a:ext cx="6477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p:cTn id="7" dur="500" fill="hold"/>
                                        <p:tgtEl>
                                          <p:spTgt spid="120834"/>
                                        </p:tgtEl>
                                        <p:attrNameLst>
                                          <p:attrName>ppt_w</p:attrName>
                                        </p:attrNameLst>
                                      </p:cBhvr>
                                      <p:tavLst>
                                        <p:tav tm="0">
                                          <p:val>
                                            <p:fltVal val="0"/>
                                          </p:val>
                                        </p:tav>
                                        <p:tav tm="100000">
                                          <p:val>
                                            <p:strVal val="#ppt_w"/>
                                          </p:val>
                                        </p:tav>
                                      </p:tavLst>
                                    </p:anim>
                                    <p:anim calcmode="lin" valueType="num">
                                      <p:cBhvr>
                                        <p:cTn id="8" dur="500" fill="hold"/>
                                        <p:tgtEl>
                                          <p:spTgt spid="12083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12091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20885"/>
                                        </p:tgtEl>
                                        <p:attrNameLst>
                                          <p:attrName>style.visibility</p:attrName>
                                        </p:attrNameLst>
                                      </p:cBhvr>
                                      <p:to>
                                        <p:strVal val="visible"/>
                                      </p:to>
                                    </p:set>
                                    <p:animEffect transition="in" filter="dissolve">
                                      <p:cBhvr>
                                        <p:cTn id="16" dur="500"/>
                                        <p:tgtEl>
                                          <p:spTgt spid="120885"/>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12088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20867"/>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120882"/>
                                        </p:tgtEl>
                                        <p:attrNameLst>
                                          <p:attrName>style.visibility</p:attrName>
                                        </p:attrNameLst>
                                      </p:cBhvr>
                                      <p:to>
                                        <p:strVal val="visible"/>
                                      </p:to>
                                    </p:set>
                                  </p:childTnLst>
                                </p:cTn>
                              </p:par>
                            </p:childTnLst>
                          </p:cTn>
                        </p:par>
                        <p:par>
                          <p:cTn id="27" fill="hold" nodeType="afterGroup">
                            <p:stCondLst>
                              <p:cond delay="1000"/>
                            </p:stCondLst>
                            <p:childTnLst>
                              <p:par>
                                <p:cTn id="28" presetID="1" presetClass="entr" presetSubtype="0" fill="hold" nodeType="afterEffect">
                                  <p:stCondLst>
                                    <p:cond delay="0"/>
                                  </p:stCondLst>
                                  <p:childTnLst>
                                    <p:set>
                                      <p:cBhvr>
                                        <p:cTn id="29" dur="1" fill="hold">
                                          <p:stCondLst>
                                            <p:cond delay="499"/>
                                          </p:stCondLst>
                                        </p:cTn>
                                        <p:tgtEl>
                                          <p:spTgt spid="120840"/>
                                        </p:tgtEl>
                                        <p:attrNameLst>
                                          <p:attrName>style.visibility</p:attrName>
                                        </p:attrNameLst>
                                      </p:cBhvr>
                                      <p:to>
                                        <p:strVal val="visible"/>
                                      </p:to>
                                    </p:set>
                                  </p:childTnLst>
                                </p:cTn>
                              </p:par>
                            </p:childTnLst>
                          </p:cTn>
                        </p:par>
                        <p:par>
                          <p:cTn id="30" fill="hold" nodeType="afterGroup">
                            <p:stCondLst>
                              <p:cond delay="1500"/>
                            </p:stCondLst>
                            <p:childTnLst>
                              <p:par>
                                <p:cTn id="31" presetID="1" presetClass="entr" presetSubtype="0" fill="hold" nodeType="afterEffect">
                                  <p:stCondLst>
                                    <p:cond delay="0"/>
                                  </p:stCondLst>
                                  <p:childTnLst>
                                    <p:set>
                                      <p:cBhvr>
                                        <p:cTn id="32" dur="1" fill="hold">
                                          <p:stCondLst>
                                            <p:cond delay="499"/>
                                          </p:stCondLst>
                                        </p:cTn>
                                        <p:tgtEl>
                                          <p:spTgt spid="120855"/>
                                        </p:tgtEl>
                                        <p:attrNameLst>
                                          <p:attrName>style.visibility</p:attrName>
                                        </p:attrNameLst>
                                      </p:cBhvr>
                                      <p:to>
                                        <p:strVal val="visible"/>
                                      </p:to>
                                    </p:set>
                                  </p:childTnLst>
                                </p:cTn>
                              </p:par>
                            </p:childTnLst>
                          </p:cTn>
                        </p:par>
                        <p:par>
                          <p:cTn id="33" fill="hold" nodeType="afterGroup">
                            <p:stCondLst>
                              <p:cond delay="2000"/>
                            </p:stCondLst>
                            <p:childTnLst>
                              <p:par>
                                <p:cTn id="34" presetID="1" presetClass="entr" presetSubtype="0" fill="hold" nodeType="afterEffect">
                                  <p:stCondLst>
                                    <p:cond delay="0"/>
                                  </p:stCondLst>
                                  <p:childTnLst>
                                    <p:set>
                                      <p:cBhvr>
                                        <p:cTn id="35" dur="1" fill="hold">
                                          <p:stCondLst>
                                            <p:cond delay="499"/>
                                          </p:stCondLst>
                                        </p:cTn>
                                        <p:tgtEl>
                                          <p:spTgt spid="120837"/>
                                        </p:tgtEl>
                                        <p:attrNameLst>
                                          <p:attrName>style.visibility</p:attrName>
                                        </p:attrNameLst>
                                      </p:cBhvr>
                                      <p:to>
                                        <p:strVal val="visible"/>
                                      </p:to>
                                    </p:set>
                                  </p:childTnLst>
                                </p:cTn>
                              </p:par>
                            </p:childTnLst>
                          </p:cTn>
                        </p:par>
                        <p:par>
                          <p:cTn id="36" fill="hold" nodeType="afterGroup">
                            <p:stCondLst>
                              <p:cond delay="2500"/>
                            </p:stCondLst>
                            <p:childTnLst>
                              <p:par>
                                <p:cTn id="37" presetID="1" presetClass="entr" presetSubtype="0" fill="hold" nodeType="afterEffect">
                                  <p:stCondLst>
                                    <p:cond delay="0"/>
                                  </p:stCondLst>
                                  <p:childTnLst>
                                    <p:set>
                                      <p:cBhvr>
                                        <p:cTn id="38" dur="1" fill="hold">
                                          <p:stCondLst>
                                            <p:cond delay="499"/>
                                          </p:stCondLst>
                                        </p:cTn>
                                        <p:tgtEl>
                                          <p:spTgt spid="120843"/>
                                        </p:tgtEl>
                                        <p:attrNameLst>
                                          <p:attrName>style.visibility</p:attrName>
                                        </p:attrNameLst>
                                      </p:cBhvr>
                                      <p:to>
                                        <p:strVal val="visible"/>
                                      </p:to>
                                    </p:set>
                                  </p:childTnLst>
                                </p:cTn>
                              </p:par>
                            </p:childTnLst>
                          </p:cTn>
                        </p:par>
                        <p:par>
                          <p:cTn id="39" fill="hold" nodeType="afterGroup">
                            <p:stCondLst>
                              <p:cond delay="3000"/>
                            </p:stCondLst>
                            <p:childTnLst>
                              <p:par>
                                <p:cTn id="40" presetID="1" presetClass="entr" presetSubtype="0" fill="hold" nodeType="afterEffect">
                                  <p:stCondLst>
                                    <p:cond delay="0"/>
                                  </p:stCondLst>
                                  <p:childTnLst>
                                    <p:set>
                                      <p:cBhvr>
                                        <p:cTn id="41" dur="1" fill="hold">
                                          <p:stCondLst>
                                            <p:cond delay="499"/>
                                          </p:stCondLst>
                                        </p:cTn>
                                        <p:tgtEl>
                                          <p:spTgt spid="120846"/>
                                        </p:tgtEl>
                                        <p:attrNameLst>
                                          <p:attrName>style.visibility</p:attrName>
                                        </p:attrNameLst>
                                      </p:cBhvr>
                                      <p:to>
                                        <p:strVal val="visible"/>
                                      </p:to>
                                    </p:set>
                                  </p:childTnLst>
                                </p:cTn>
                              </p:par>
                            </p:childTnLst>
                          </p:cTn>
                        </p:par>
                        <p:par>
                          <p:cTn id="42" fill="hold" nodeType="afterGroup">
                            <p:stCondLst>
                              <p:cond delay="3500"/>
                            </p:stCondLst>
                            <p:childTnLst>
                              <p:par>
                                <p:cTn id="43" presetID="1" presetClass="entr" presetSubtype="0" fill="hold" nodeType="afterEffect">
                                  <p:stCondLst>
                                    <p:cond delay="0"/>
                                  </p:stCondLst>
                                  <p:childTnLst>
                                    <p:set>
                                      <p:cBhvr>
                                        <p:cTn id="44" dur="1" fill="hold">
                                          <p:stCondLst>
                                            <p:cond delay="499"/>
                                          </p:stCondLst>
                                        </p:cTn>
                                        <p:tgtEl>
                                          <p:spTgt spid="120879"/>
                                        </p:tgtEl>
                                        <p:attrNameLst>
                                          <p:attrName>style.visibility</p:attrName>
                                        </p:attrNameLst>
                                      </p:cBhvr>
                                      <p:to>
                                        <p:strVal val="visible"/>
                                      </p:to>
                                    </p:set>
                                  </p:childTnLst>
                                </p:cTn>
                              </p:par>
                            </p:childTnLst>
                          </p:cTn>
                        </p:par>
                        <p:par>
                          <p:cTn id="45" fill="hold" nodeType="afterGroup">
                            <p:stCondLst>
                              <p:cond delay="4000"/>
                            </p:stCondLst>
                            <p:childTnLst>
                              <p:par>
                                <p:cTn id="46" presetID="1" presetClass="entr" presetSubtype="0" fill="hold" nodeType="afterEffect">
                                  <p:stCondLst>
                                    <p:cond delay="0"/>
                                  </p:stCondLst>
                                  <p:childTnLst>
                                    <p:set>
                                      <p:cBhvr>
                                        <p:cTn id="47" dur="1" fill="hold">
                                          <p:stCondLst>
                                            <p:cond delay="499"/>
                                          </p:stCondLst>
                                        </p:cTn>
                                        <p:tgtEl>
                                          <p:spTgt spid="120852"/>
                                        </p:tgtEl>
                                        <p:attrNameLst>
                                          <p:attrName>style.visibility</p:attrName>
                                        </p:attrNameLst>
                                      </p:cBhvr>
                                      <p:to>
                                        <p:strVal val="visible"/>
                                      </p:to>
                                    </p:set>
                                  </p:childTnLst>
                                </p:cTn>
                              </p:par>
                            </p:childTnLst>
                          </p:cTn>
                        </p:par>
                        <p:par>
                          <p:cTn id="48" fill="hold" nodeType="afterGroup">
                            <p:stCondLst>
                              <p:cond delay="4500"/>
                            </p:stCondLst>
                            <p:childTnLst>
                              <p:par>
                                <p:cTn id="49" presetID="1" presetClass="entr" presetSubtype="0" fill="hold" nodeType="afterEffect">
                                  <p:stCondLst>
                                    <p:cond delay="0"/>
                                  </p:stCondLst>
                                  <p:childTnLst>
                                    <p:set>
                                      <p:cBhvr>
                                        <p:cTn id="50" dur="1" fill="hold">
                                          <p:stCondLst>
                                            <p:cond delay="499"/>
                                          </p:stCondLst>
                                        </p:cTn>
                                        <p:tgtEl>
                                          <p:spTgt spid="120864"/>
                                        </p:tgtEl>
                                        <p:attrNameLst>
                                          <p:attrName>style.visibility</p:attrName>
                                        </p:attrNameLst>
                                      </p:cBhvr>
                                      <p:to>
                                        <p:strVal val="visible"/>
                                      </p:to>
                                    </p:set>
                                  </p:childTnLst>
                                </p:cTn>
                              </p:par>
                            </p:childTnLst>
                          </p:cTn>
                        </p:par>
                        <p:par>
                          <p:cTn id="51" fill="hold" nodeType="afterGroup">
                            <p:stCondLst>
                              <p:cond delay="5000"/>
                            </p:stCondLst>
                            <p:childTnLst>
                              <p:par>
                                <p:cTn id="52" presetID="1" presetClass="entr" presetSubtype="0" fill="hold" nodeType="afterEffect">
                                  <p:stCondLst>
                                    <p:cond delay="0"/>
                                  </p:stCondLst>
                                  <p:childTnLst>
                                    <p:set>
                                      <p:cBhvr>
                                        <p:cTn id="53" dur="1" fill="hold">
                                          <p:stCondLst>
                                            <p:cond delay="499"/>
                                          </p:stCondLst>
                                        </p:cTn>
                                        <p:tgtEl>
                                          <p:spTgt spid="120861"/>
                                        </p:tgtEl>
                                        <p:attrNameLst>
                                          <p:attrName>style.visibility</p:attrName>
                                        </p:attrNameLst>
                                      </p:cBhvr>
                                      <p:to>
                                        <p:strVal val="visible"/>
                                      </p:to>
                                    </p:set>
                                  </p:childTnLst>
                                </p:cTn>
                              </p:par>
                            </p:childTnLst>
                          </p:cTn>
                        </p:par>
                        <p:par>
                          <p:cTn id="54" fill="hold" nodeType="afterGroup">
                            <p:stCondLst>
                              <p:cond delay="5500"/>
                            </p:stCondLst>
                            <p:childTnLst>
                              <p:par>
                                <p:cTn id="55" presetID="1" presetClass="entr" presetSubtype="0" fill="hold" nodeType="afterEffect">
                                  <p:stCondLst>
                                    <p:cond delay="0"/>
                                  </p:stCondLst>
                                  <p:childTnLst>
                                    <p:set>
                                      <p:cBhvr>
                                        <p:cTn id="56" dur="1" fill="hold">
                                          <p:stCondLst>
                                            <p:cond delay="499"/>
                                          </p:stCondLst>
                                        </p:cTn>
                                        <p:tgtEl>
                                          <p:spTgt spid="120849"/>
                                        </p:tgtEl>
                                        <p:attrNameLst>
                                          <p:attrName>style.visibility</p:attrName>
                                        </p:attrNameLst>
                                      </p:cBhvr>
                                      <p:to>
                                        <p:strVal val="visible"/>
                                      </p:to>
                                    </p:set>
                                  </p:childTnLst>
                                </p:cTn>
                              </p:par>
                            </p:childTnLst>
                          </p:cTn>
                        </p:par>
                        <p:par>
                          <p:cTn id="57" fill="hold" nodeType="afterGroup">
                            <p:stCondLst>
                              <p:cond delay="6000"/>
                            </p:stCondLst>
                            <p:childTnLst>
                              <p:par>
                                <p:cTn id="58" presetID="1" presetClass="entr" presetSubtype="0" fill="hold" nodeType="afterEffect">
                                  <p:stCondLst>
                                    <p:cond delay="0"/>
                                  </p:stCondLst>
                                  <p:childTnLst>
                                    <p:set>
                                      <p:cBhvr>
                                        <p:cTn id="59" dur="1" fill="hold">
                                          <p:stCondLst>
                                            <p:cond delay="499"/>
                                          </p:stCondLst>
                                        </p:cTn>
                                        <p:tgtEl>
                                          <p:spTgt spid="120858"/>
                                        </p:tgtEl>
                                        <p:attrNameLst>
                                          <p:attrName>style.visibility</p:attrName>
                                        </p:attrNameLst>
                                      </p:cBhvr>
                                      <p:to>
                                        <p:strVal val="visible"/>
                                      </p:to>
                                    </p:set>
                                  </p:childTnLst>
                                </p:cTn>
                              </p:par>
                            </p:childTnLst>
                          </p:cTn>
                        </p:par>
                        <p:par>
                          <p:cTn id="60" fill="hold" nodeType="afterGroup">
                            <p:stCondLst>
                              <p:cond delay="6500"/>
                            </p:stCondLst>
                            <p:childTnLst>
                              <p:par>
                                <p:cTn id="61" presetID="1" presetClass="entr" presetSubtype="0" fill="hold" nodeType="afterEffect">
                                  <p:stCondLst>
                                    <p:cond delay="0"/>
                                  </p:stCondLst>
                                  <p:childTnLst>
                                    <p:set>
                                      <p:cBhvr>
                                        <p:cTn id="62" dur="1" fill="hold">
                                          <p:stCondLst>
                                            <p:cond delay="499"/>
                                          </p:stCondLst>
                                        </p:cTn>
                                        <p:tgtEl>
                                          <p:spTgt spid="120870"/>
                                        </p:tgtEl>
                                        <p:attrNameLst>
                                          <p:attrName>style.visibility</p:attrName>
                                        </p:attrNameLst>
                                      </p:cBhvr>
                                      <p:to>
                                        <p:strVal val="visible"/>
                                      </p:to>
                                    </p:set>
                                  </p:childTnLst>
                                </p:cTn>
                              </p:par>
                            </p:childTnLst>
                          </p:cTn>
                        </p:par>
                        <p:par>
                          <p:cTn id="63" fill="hold" nodeType="afterGroup">
                            <p:stCondLst>
                              <p:cond delay="7000"/>
                            </p:stCondLst>
                            <p:childTnLst>
                              <p:par>
                                <p:cTn id="64" presetID="1" presetClass="entr" presetSubtype="0" fill="hold" nodeType="afterEffect">
                                  <p:stCondLst>
                                    <p:cond delay="0"/>
                                  </p:stCondLst>
                                  <p:childTnLst>
                                    <p:set>
                                      <p:cBhvr>
                                        <p:cTn id="65" dur="1" fill="hold">
                                          <p:stCondLst>
                                            <p:cond delay="499"/>
                                          </p:stCondLst>
                                        </p:cTn>
                                        <p:tgtEl>
                                          <p:spTgt spid="120876"/>
                                        </p:tgtEl>
                                        <p:attrNameLst>
                                          <p:attrName>style.visibility</p:attrName>
                                        </p:attrNameLst>
                                      </p:cBhvr>
                                      <p:to>
                                        <p:strVal val="visible"/>
                                      </p:to>
                                    </p:set>
                                  </p:childTnLst>
                                </p:cTn>
                              </p:par>
                            </p:childTnLst>
                          </p:cTn>
                        </p:par>
                        <p:par>
                          <p:cTn id="66" fill="hold" nodeType="afterGroup">
                            <p:stCondLst>
                              <p:cond delay="7500"/>
                            </p:stCondLst>
                            <p:childTnLst>
                              <p:par>
                                <p:cTn id="67" presetID="1" presetClass="entr" presetSubtype="0" fill="hold" nodeType="afterEffect">
                                  <p:stCondLst>
                                    <p:cond delay="0"/>
                                  </p:stCondLst>
                                  <p:childTnLst>
                                    <p:set>
                                      <p:cBhvr>
                                        <p:cTn id="68" dur="1" fill="hold">
                                          <p:stCondLst>
                                            <p:cond delay="499"/>
                                          </p:stCondLst>
                                        </p:cTn>
                                        <p:tgtEl>
                                          <p:spTgt spid="1208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20898"/>
                                        </p:tgtEl>
                                        <p:attrNameLst>
                                          <p:attrName>style.visibility</p:attrName>
                                        </p:attrNameLst>
                                      </p:cBhvr>
                                      <p:to>
                                        <p:strVal val="visible"/>
                                      </p:to>
                                    </p:set>
                                    <p:animEffect transition="in" filter="wipe(left)">
                                      <p:cBhvr>
                                        <p:cTn id="73" dur="500"/>
                                        <p:tgtEl>
                                          <p:spTgt spid="12089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120835"/>
                                        </p:tgtEl>
                                        <p:attrNameLst>
                                          <p:attrName>style.visibility</p:attrName>
                                        </p:attrNameLst>
                                      </p:cBhvr>
                                      <p:to>
                                        <p:strVal val="visible"/>
                                      </p:to>
                                    </p:set>
                                    <p:anim calcmode="lin" valueType="num">
                                      <p:cBhvr>
                                        <p:cTn id="78" dur="500" fill="hold"/>
                                        <p:tgtEl>
                                          <p:spTgt spid="120835"/>
                                        </p:tgtEl>
                                        <p:attrNameLst>
                                          <p:attrName>ppt_w</p:attrName>
                                        </p:attrNameLst>
                                      </p:cBhvr>
                                      <p:tavLst>
                                        <p:tav tm="0">
                                          <p:val>
                                            <p:fltVal val="0"/>
                                          </p:val>
                                        </p:tav>
                                        <p:tav tm="100000">
                                          <p:val>
                                            <p:strVal val="#ppt_w"/>
                                          </p:val>
                                        </p:tav>
                                      </p:tavLst>
                                    </p:anim>
                                    <p:anim calcmode="lin" valueType="num">
                                      <p:cBhvr>
                                        <p:cTn id="79" dur="500" fill="hold"/>
                                        <p:tgtEl>
                                          <p:spTgt spid="120835"/>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nodeType="clickEffect">
                                  <p:stCondLst>
                                    <p:cond delay="0"/>
                                  </p:stCondLst>
                                  <p:childTnLst>
                                    <p:set>
                                      <p:cBhvr>
                                        <p:cTn id="83" dur="1" fill="hold">
                                          <p:stCondLst>
                                            <p:cond delay="0"/>
                                          </p:stCondLst>
                                        </p:cTn>
                                        <p:tgtEl>
                                          <p:spTgt spid="120893"/>
                                        </p:tgtEl>
                                        <p:attrNameLst>
                                          <p:attrName>style.visibility</p:attrName>
                                        </p:attrNameLst>
                                      </p:cBhvr>
                                      <p:to>
                                        <p:strVal val="visible"/>
                                      </p:to>
                                    </p:set>
                                    <p:animEffect transition="in" filter="wipe(down)">
                                      <p:cBhvr>
                                        <p:cTn id="84" dur="500"/>
                                        <p:tgtEl>
                                          <p:spTgt spid="12089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12089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nodeType="clickEffect">
                                  <p:stCondLst>
                                    <p:cond delay="0"/>
                                  </p:stCondLst>
                                  <p:childTnLst>
                                    <p:set>
                                      <p:cBhvr>
                                        <p:cTn id="92" dur="1" fill="hold">
                                          <p:stCondLst>
                                            <p:cond delay="0"/>
                                          </p:stCondLst>
                                        </p:cTn>
                                        <p:tgtEl>
                                          <p:spTgt spid="120915"/>
                                        </p:tgtEl>
                                        <p:attrNameLst>
                                          <p:attrName>style.visibility</p:attrName>
                                        </p:attrNameLst>
                                      </p:cBhvr>
                                      <p:to>
                                        <p:strVal val="visible"/>
                                      </p:to>
                                    </p:set>
                                    <p:animEffect transition="in" filter="wipe(down)">
                                      <p:cBhvr>
                                        <p:cTn id="93" dur="500"/>
                                        <p:tgtEl>
                                          <p:spTgt spid="12091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20899"/>
                                        </p:tgtEl>
                                        <p:attrNameLst>
                                          <p:attrName>style.visibility</p:attrName>
                                        </p:attrNameLst>
                                      </p:cBhvr>
                                      <p:to>
                                        <p:strVal val="visible"/>
                                      </p:to>
                                    </p:set>
                                    <p:animEffect transition="in" filter="wipe(left)">
                                      <p:cBhvr>
                                        <p:cTn id="98" dur="500"/>
                                        <p:tgtEl>
                                          <p:spTgt spid="12089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20900"/>
                                        </p:tgtEl>
                                        <p:attrNameLst>
                                          <p:attrName>style.visibility</p:attrName>
                                        </p:attrNameLst>
                                      </p:cBhvr>
                                      <p:to>
                                        <p:strVal val="visible"/>
                                      </p:to>
                                    </p:set>
                                    <p:animEffect transition="in" filter="wipe(left)">
                                      <p:cBhvr>
                                        <p:cTn id="103" dur="500"/>
                                        <p:tgtEl>
                                          <p:spTgt spid="120900"/>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20901"/>
                                        </p:tgtEl>
                                        <p:attrNameLst>
                                          <p:attrName>style.visibility</p:attrName>
                                        </p:attrNameLst>
                                      </p:cBhvr>
                                      <p:to>
                                        <p:strVal val="visible"/>
                                      </p:to>
                                    </p:set>
                                    <p:animEffect transition="in" filter="wipe(left)">
                                      <p:cBhvr>
                                        <p:cTn id="108" dur="500"/>
                                        <p:tgtEl>
                                          <p:spTgt spid="12090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20902"/>
                                        </p:tgtEl>
                                        <p:attrNameLst>
                                          <p:attrName>style.visibility</p:attrName>
                                        </p:attrNameLst>
                                      </p:cBhvr>
                                      <p:to>
                                        <p:strVal val="visible"/>
                                      </p:to>
                                    </p:set>
                                    <p:animEffect transition="in" filter="wipe(left)">
                                      <p:cBhvr>
                                        <p:cTn id="113" dur="500"/>
                                        <p:tgtEl>
                                          <p:spTgt spid="12090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20911"/>
                                        </p:tgtEl>
                                        <p:attrNameLst>
                                          <p:attrName>style.visibility</p:attrName>
                                        </p:attrNameLst>
                                      </p:cBhvr>
                                      <p:to>
                                        <p:strVal val="visible"/>
                                      </p:to>
                                    </p:set>
                                    <p:animEffect transition="in" filter="wipe(left)">
                                      <p:cBhvr>
                                        <p:cTn id="118" dur="500"/>
                                        <p:tgtEl>
                                          <p:spTgt spid="12091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20903"/>
                                        </p:tgtEl>
                                        <p:attrNameLst>
                                          <p:attrName>style.visibility</p:attrName>
                                        </p:attrNameLst>
                                      </p:cBhvr>
                                      <p:to>
                                        <p:strVal val="visible"/>
                                      </p:to>
                                    </p:set>
                                    <p:animEffect transition="in" filter="wipe(left)">
                                      <p:cBhvr>
                                        <p:cTn id="123" dur="500"/>
                                        <p:tgtEl>
                                          <p:spTgt spid="12090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20912"/>
                                        </p:tgtEl>
                                        <p:attrNameLst>
                                          <p:attrName>style.visibility</p:attrName>
                                        </p:attrNameLst>
                                      </p:cBhvr>
                                      <p:to>
                                        <p:strVal val="visible"/>
                                      </p:to>
                                    </p:set>
                                    <p:animEffect transition="in" filter="wipe(left)">
                                      <p:cBhvr>
                                        <p:cTn id="128" dur="500"/>
                                        <p:tgtEl>
                                          <p:spTgt spid="120912"/>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120904"/>
                                        </p:tgtEl>
                                        <p:attrNameLst>
                                          <p:attrName>style.visibility</p:attrName>
                                        </p:attrNameLst>
                                      </p:cBhvr>
                                      <p:to>
                                        <p:strVal val="visible"/>
                                      </p:to>
                                    </p:set>
                                    <p:animEffect transition="in" filter="wipe(left)">
                                      <p:cBhvr>
                                        <p:cTn id="133" dur="500"/>
                                        <p:tgtEl>
                                          <p:spTgt spid="120904"/>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120905"/>
                                        </p:tgtEl>
                                        <p:attrNameLst>
                                          <p:attrName>style.visibility</p:attrName>
                                        </p:attrNameLst>
                                      </p:cBhvr>
                                      <p:to>
                                        <p:strVal val="visible"/>
                                      </p:to>
                                    </p:set>
                                    <p:animEffect transition="in" filter="wipe(left)">
                                      <p:cBhvr>
                                        <p:cTn id="138" dur="500"/>
                                        <p:tgtEl>
                                          <p:spTgt spid="120905"/>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3" presetClass="entr" presetSubtype="16" fill="hold" grpId="0" nodeType="clickEffect">
                                  <p:stCondLst>
                                    <p:cond delay="0"/>
                                  </p:stCondLst>
                                  <p:childTnLst>
                                    <p:set>
                                      <p:cBhvr>
                                        <p:cTn id="142" dur="1" fill="hold">
                                          <p:stCondLst>
                                            <p:cond delay="0"/>
                                          </p:stCondLst>
                                        </p:cTn>
                                        <p:tgtEl>
                                          <p:spTgt spid="120836"/>
                                        </p:tgtEl>
                                        <p:attrNameLst>
                                          <p:attrName>style.visibility</p:attrName>
                                        </p:attrNameLst>
                                      </p:cBhvr>
                                      <p:to>
                                        <p:strVal val="visible"/>
                                      </p:to>
                                    </p:set>
                                    <p:anim calcmode="lin" valueType="num">
                                      <p:cBhvr>
                                        <p:cTn id="143" dur="500" fill="hold"/>
                                        <p:tgtEl>
                                          <p:spTgt spid="120836"/>
                                        </p:tgtEl>
                                        <p:attrNameLst>
                                          <p:attrName>ppt_w</p:attrName>
                                        </p:attrNameLst>
                                      </p:cBhvr>
                                      <p:tavLst>
                                        <p:tav tm="0">
                                          <p:val>
                                            <p:fltVal val="0"/>
                                          </p:val>
                                        </p:tav>
                                        <p:tav tm="100000">
                                          <p:val>
                                            <p:strVal val="#ppt_w"/>
                                          </p:val>
                                        </p:tav>
                                      </p:tavLst>
                                    </p:anim>
                                    <p:anim calcmode="lin" valueType="num">
                                      <p:cBhvr>
                                        <p:cTn id="144" dur="500" fill="hold"/>
                                        <p:tgtEl>
                                          <p:spTgt spid="120836"/>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2" presetClass="entr" presetSubtype="8" fill="hold" nodeType="clickEffect">
                                  <p:stCondLst>
                                    <p:cond delay="0"/>
                                  </p:stCondLst>
                                  <p:childTnLst>
                                    <p:set>
                                      <p:cBhvr>
                                        <p:cTn id="148" dur="1" fill="hold">
                                          <p:stCondLst>
                                            <p:cond delay="0"/>
                                          </p:stCondLst>
                                        </p:cTn>
                                        <p:tgtEl>
                                          <p:spTgt spid="120894"/>
                                        </p:tgtEl>
                                        <p:attrNameLst>
                                          <p:attrName>style.visibility</p:attrName>
                                        </p:attrNameLst>
                                      </p:cBhvr>
                                      <p:to>
                                        <p:strVal val="visible"/>
                                      </p:to>
                                    </p:set>
                                    <p:animEffect transition="in" filter="slide(fromLeft)">
                                      <p:cBhvr>
                                        <p:cTn id="149" dur="500"/>
                                        <p:tgtEl>
                                          <p:spTgt spid="120894"/>
                                        </p:tgtEl>
                                      </p:cBhvr>
                                    </p:animEffect>
                                  </p:childTnLst>
                                </p:cTn>
                              </p:par>
                            </p:childTnLst>
                          </p:cTn>
                        </p:par>
                        <p:par>
                          <p:cTn id="150" fill="hold" nodeType="afterGroup">
                            <p:stCondLst>
                              <p:cond delay="500"/>
                            </p:stCondLst>
                            <p:childTnLst>
                              <p:par>
                                <p:cTn id="151" presetID="1" presetClass="entr" presetSubtype="0" fill="hold" nodeType="afterEffect">
                                  <p:stCondLst>
                                    <p:cond delay="0"/>
                                  </p:stCondLst>
                                  <p:childTnLst>
                                    <p:set>
                                      <p:cBhvr>
                                        <p:cTn id="152" dur="1" fill="hold">
                                          <p:stCondLst>
                                            <p:cond delay="499"/>
                                          </p:stCondLst>
                                        </p:cTn>
                                        <p:tgtEl>
                                          <p:spTgt spid="120896"/>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20906"/>
                                        </p:tgtEl>
                                        <p:attrNameLst>
                                          <p:attrName>style.visibility</p:attrName>
                                        </p:attrNameLst>
                                      </p:cBhvr>
                                      <p:to>
                                        <p:strVal val="visible"/>
                                      </p:to>
                                    </p:set>
                                    <p:animEffect transition="in" filter="wipe(left)">
                                      <p:cBhvr>
                                        <p:cTn id="157" dur="500"/>
                                        <p:tgtEl>
                                          <p:spTgt spid="12090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nodeType="clickEffect">
                                  <p:stCondLst>
                                    <p:cond delay="0"/>
                                  </p:stCondLst>
                                  <p:childTnLst>
                                    <p:set>
                                      <p:cBhvr>
                                        <p:cTn id="161" dur="1" fill="hold">
                                          <p:stCondLst>
                                            <p:cond delay="0"/>
                                          </p:stCondLst>
                                        </p:cTn>
                                        <p:tgtEl>
                                          <p:spTgt spid="120907"/>
                                        </p:tgtEl>
                                        <p:attrNameLst>
                                          <p:attrName>style.visibility</p:attrName>
                                        </p:attrNameLst>
                                      </p:cBhvr>
                                      <p:to>
                                        <p:strVal val="visible"/>
                                      </p:to>
                                    </p:set>
                                    <p:animEffect transition="in" filter="wipe(left)">
                                      <p:cBhvr>
                                        <p:cTn id="162" dur="500"/>
                                        <p:tgtEl>
                                          <p:spTgt spid="120907"/>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20908"/>
                                        </p:tgtEl>
                                        <p:attrNameLst>
                                          <p:attrName>style.visibility</p:attrName>
                                        </p:attrNameLst>
                                      </p:cBhvr>
                                      <p:to>
                                        <p:strVal val="visible"/>
                                      </p:to>
                                    </p:set>
                                    <p:animEffect transition="in" filter="wipe(left)">
                                      <p:cBhvr>
                                        <p:cTn id="167" dur="500"/>
                                        <p:tgtEl>
                                          <p:spTgt spid="120908"/>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20913"/>
                                        </p:tgtEl>
                                        <p:attrNameLst>
                                          <p:attrName>style.visibility</p:attrName>
                                        </p:attrNameLst>
                                      </p:cBhvr>
                                      <p:to>
                                        <p:strVal val="visible"/>
                                      </p:to>
                                    </p:set>
                                    <p:animEffect transition="in" filter="wipe(left)">
                                      <p:cBhvr>
                                        <p:cTn id="172" dur="500"/>
                                        <p:tgtEl>
                                          <p:spTgt spid="120913"/>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8" fill="hold" nodeType="clickEffect">
                                  <p:stCondLst>
                                    <p:cond delay="0"/>
                                  </p:stCondLst>
                                  <p:childTnLst>
                                    <p:set>
                                      <p:cBhvr>
                                        <p:cTn id="176" dur="1" fill="hold">
                                          <p:stCondLst>
                                            <p:cond delay="0"/>
                                          </p:stCondLst>
                                        </p:cTn>
                                        <p:tgtEl>
                                          <p:spTgt spid="120909"/>
                                        </p:tgtEl>
                                        <p:attrNameLst>
                                          <p:attrName>style.visibility</p:attrName>
                                        </p:attrNameLst>
                                      </p:cBhvr>
                                      <p:to>
                                        <p:strVal val="visible"/>
                                      </p:to>
                                    </p:set>
                                    <p:animEffect transition="in" filter="wipe(left)">
                                      <p:cBhvr>
                                        <p:cTn id="177" dur="500"/>
                                        <p:tgtEl>
                                          <p:spTgt spid="120909"/>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ntr" presetSubtype="0" fill="hold" nodeType="clickEffect">
                                  <p:stCondLst>
                                    <p:cond delay="0"/>
                                  </p:stCondLst>
                                  <p:childTnLst>
                                    <p:set>
                                      <p:cBhvr>
                                        <p:cTn id="181" dur="1" fill="hold">
                                          <p:stCondLst>
                                            <p:cond delay="0"/>
                                          </p:stCondLst>
                                        </p:cTn>
                                        <p:tgtEl>
                                          <p:spTgt spid="24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nimBg="1"/>
      <p:bldP spid="120835" grpId="0" animBg="1"/>
      <p:bldP spid="120836" grpId="0" animBg="1"/>
      <p:bldP spid="120912" grpId="0" animBg="1"/>
      <p:bldP spid="1209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
          <p:cNvSpPr>
            <a:spLocks noChangeArrowheads="1"/>
          </p:cNvSpPr>
          <p:nvPr/>
        </p:nvSpPr>
        <p:spPr bwMode="auto">
          <a:xfrm>
            <a:off x="0" y="4445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沿半径</a:t>
            </a:r>
            <a:r>
              <a:rPr lang="en-US" altLang="zh-CN" sz="2400" b="1">
                <a:solidFill>
                  <a:schemeClr val="bg1"/>
                </a:solidFill>
              </a:rPr>
              <a:t>r</a:t>
            </a:r>
            <a:r>
              <a:rPr lang="zh-CN" altLang="zh-CN" sz="2400" b="1">
                <a:solidFill>
                  <a:schemeClr val="bg1"/>
                </a:solidFill>
              </a:rPr>
              <a:t>的圆形回路积分得：</a:t>
            </a:r>
          </a:p>
        </p:txBody>
      </p:sp>
      <p:graphicFrame>
        <p:nvGraphicFramePr>
          <p:cNvPr id="28675" name="对象 2"/>
          <p:cNvGraphicFramePr>
            <a:graphicFrameLocks noChangeAspect="1"/>
          </p:cNvGraphicFramePr>
          <p:nvPr/>
        </p:nvGraphicFramePr>
        <p:xfrm>
          <a:off x="1979613" y="457200"/>
          <a:ext cx="4629150" cy="833438"/>
        </p:xfrm>
        <a:graphic>
          <a:graphicData uri="http://schemas.openxmlformats.org/presentationml/2006/ole">
            <mc:AlternateContent xmlns:mc="http://schemas.openxmlformats.org/markup-compatibility/2006">
              <mc:Choice xmlns:v="urn:schemas-microsoft-com:vml" Requires="v">
                <p:oleObj name="Equation" r:id="rId2" imgW="2603500" imgH="419100" progId="Equation.DSMT4">
                  <p:embed/>
                </p:oleObj>
              </mc:Choice>
              <mc:Fallback>
                <p:oleObj name="Equation" r:id="rId2" imgW="2603500" imgH="4191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57200"/>
                        <a:ext cx="46291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6" name="对象 3"/>
          <p:cNvGraphicFramePr>
            <a:graphicFrameLocks noChangeAspect="1"/>
          </p:cNvGraphicFramePr>
          <p:nvPr/>
        </p:nvGraphicFramePr>
        <p:xfrm>
          <a:off x="3276600" y="1412875"/>
          <a:ext cx="1722438" cy="792163"/>
        </p:xfrm>
        <a:graphic>
          <a:graphicData uri="http://schemas.openxmlformats.org/presentationml/2006/ole">
            <mc:AlternateContent xmlns:mc="http://schemas.openxmlformats.org/markup-compatibility/2006">
              <mc:Choice xmlns:v="urn:schemas-microsoft-com:vml" Requires="v">
                <p:oleObj name="Equation" r:id="rId4" imgW="850531" imgH="393529" progId="Equation.DSMT4">
                  <p:embed/>
                </p:oleObj>
              </mc:Choice>
              <mc:Fallback>
                <p:oleObj name="Equation" r:id="rId4" imgW="850531" imgH="393529"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412875"/>
                        <a:ext cx="172243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7"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78" name="Rectangle 4"/>
          <p:cNvSpPr>
            <a:spLocks noChangeArrowheads="1"/>
          </p:cNvSpPr>
          <p:nvPr/>
        </p:nvSpPr>
        <p:spPr bwMode="auto">
          <a:xfrm>
            <a:off x="0" y="10382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79" name="Rectangle 5"/>
          <p:cNvSpPr>
            <a:spLocks noChangeArrowheads="1"/>
          </p:cNvSpPr>
          <p:nvPr/>
        </p:nvSpPr>
        <p:spPr bwMode="auto">
          <a:xfrm>
            <a:off x="0" y="2038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8" name="矩形 7"/>
          <p:cNvSpPr>
            <a:spLocks noChangeArrowheads="1"/>
          </p:cNvSpPr>
          <p:nvPr/>
        </p:nvSpPr>
        <p:spPr bwMode="auto">
          <a:xfrm>
            <a:off x="0" y="220503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）闭合回路</a:t>
            </a:r>
            <a:r>
              <a:rPr lang="en-US" altLang="zh-CN" sz="2400" b="1">
                <a:solidFill>
                  <a:schemeClr val="bg1"/>
                </a:solidFill>
              </a:rPr>
              <a:t>abcda</a:t>
            </a:r>
            <a:r>
              <a:rPr lang="zh-CN" altLang="zh-CN" sz="2400" b="1">
                <a:solidFill>
                  <a:schemeClr val="bg1"/>
                </a:solidFill>
              </a:rPr>
              <a:t>中的感生电动势。</a:t>
            </a:r>
          </a:p>
          <a:p>
            <a:pPr eaLnBrk="1" hangingPunct="1"/>
            <a:r>
              <a:rPr lang="zh-CN" altLang="zh-CN" sz="2400" b="1">
                <a:solidFill>
                  <a:schemeClr val="bg1"/>
                </a:solidFill>
              </a:rPr>
              <a:t>其中，</a:t>
            </a:r>
            <a:r>
              <a:rPr lang="en-US" altLang="zh-CN" sz="2400" b="1">
                <a:solidFill>
                  <a:schemeClr val="bg1"/>
                </a:solidFill>
              </a:rPr>
              <a:t>ab</a:t>
            </a:r>
            <a:r>
              <a:rPr lang="zh-CN" altLang="zh-CN" sz="2400" b="1">
                <a:solidFill>
                  <a:schemeClr val="bg1"/>
                </a:solidFill>
              </a:rPr>
              <a:t>、</a:t>
            </a:r>
            <a:r>
              <a:rPr lang="en-US" altLang="zh-CN" sz="2400" b="1">
                <a:solidFill>
                  <a:schemeClr val="bg1"/>
                </a:solidFill>
              </a:rPr>
              <a:t>cd</a:t>
            </a:r>
            <a:r>
              <a:rPr lang="zh-CN" altLang="zh-CN" sz="2400" b="1">
                <a:solidFill>
                  <a:schemeClr val="bg1"/>
                </a:solidFill>
              </a:rPr>
              <a:t>是圆心角</a:t>
            </a:r>
            <a:r>
              <a:rPr lang="en-US" altLang="zh-CN" sz="2400" b="1">
                <a:solidFill>
                  <a:schemeClr val="bg1"/>
                </a:solidFill>
              </a:rPr>
              <a:t>θ</a:t>
            </a:r>
            <a:r>
              <a:rPr lang="zh-CN" altLang="zh-CN" sz="2400" b="1">
                <a:solidFill>
                  <a:schemeClr val="bg1"/>
                </a:solidFill>
              </a:rPr>
              <a:t>＝</a:t>
            </a:r>
            <a:r>
              <a:rPr lang="en-US" altLang="zh-CN" sz="2400" b="1">
                <a:solidFill>
                  <a:schemeClr val="bg1"/>
                </a:solidFill>
              </a:rPr>
              <a:t>π/3</a:t>
            </a:r>
            <a:r>
              <a:rPr lang="zh-CN" altLang="zh-CN" sz="2400" b="1">
                <a:solidFill>
                  <a:schemeClr val="bg1"/>
                </a:solidFill>
              </a:rPr>
              <a:t>的圆弧，</a:t>
            </a:r>
            <a:r>
              <a:rPr lang="en-US" altLang="zh-CN" sz="2400" b="1">
                <a:solidFill>
                  <a:schemeClr val="bg1"/>
                </a:solidFill>
              </a:rPr>
              <a:t>bc</a:t>
            </a:r>
            <a:r>
              <a:rPr lang="zh-CN" altLang="zh-CN" sz="2400" b="1">
                <a:solidFill>
                  <a:schemeClr val="bg1"/>
                </a:solidFill>
              </a:rPr>
              <a:t>、</a:t>
            </a:r>
            <a:r>
              <a:rPr lang="en-US" altLang="zh-CN" sz="2400" b="1">
                <a:solidFill>
                  <a:schemeClr val="bg1"/>
                </a:solidFill>
              </a:rPr>
              <a:t>ad</a:t>
            </a:r>
            <a:r>
              <a:rPr lang="zh-CN" altLang="zh-CN" sz="2400" b="1">
                <a:solidFill>
                  <a:schemeClr val="bg1"/>
                </a:solidFill>
              </a:rPr>
              <a:t>沿半径，</a:t>
            </a:r>
            <a:r>
              <a:rPr lang="en-US" altLang="zh-CN" sz="2400" b="1">
                <a:solidFill>
                  <a:schemeClr val="bg1"/>
                </a:solidFill>
              </a:rPr>
              <a:t>ad’</a:t>
            </a:r>
            <a:r>
              <a:rPr lang="zh-CN" altLang="zh-CN" sz="2400" b="1">
                <a:solidFill>
                  <a:schemeClr val="bg1"/>
                </a:solidFill>
              </a:rPr>
              <a:t>＝</a:t>
            </a:r>
            <a:r>
              <a:rPr lang="en-US" altLang="zh-CN" sz="2400" b="1">
                <a:solidFill>
                  <a:schemeClr val="bg1"/>
                </a:solidFill>
              </a:rPr>
              <a:t>dd’</a:t>
            </a:r>
            <a:r>
              <a:rPr lang="zh-CN" altLang="zh-CN" sz="2400" b="1">
                <a:solidFill>
                  <a:schemeClr val="bg1"/>
                </a:solidFill>
              </a:rPr>
              <a:t>＝</a:t>
            </a:r>
            <a:r>
              <a:rPr lang="en-US" altLang="zh-CN" sz="2400" b="1">
                <a:solidFill>
                  <a:schemeClr val="bg1"/>
                </a:solidFill>
              </a:rPr>
              <a:t>oa</a:t>
            </a:r>
            <a:r>
              <a:rPr lang="zh-CN" altLang="zh-CN" sz="2400" b="1">
                <a:solidFill>
                  <a:schemeClr val="bg1"/>
                </a:solidFill>
              </a:rPr>
              <a:t>＝</a:t>
            </a:r>
            <a:r>
              <a:rPr lang="en-US" altLang="zh-CN" sz="2400" b="1">
                <a:solidFill>
                  <a:schemeClr val="bg1"/>
                </a:solidFill>
              </a:rPr>
              <a:t>R/2</a:t>
            </a:r>
            <a:r>
              <a:rPr lang="zh-CN" altLang="zh-CN" sz="2400" b="1">
                <a:solidFill>
                  <a:schemeClr val="bg1"/>
                </a:solidFill>
              </a:rPr>
              <a:t>，</a:t>
            </a:r>
            <a:r>
              <a:rPr lang="en-US" altLang="zh-CN" sz="2400" b="1">
                <a:solidFill>
                  <a:schemeClr val="bg1"/>
                </a:solidFill>
              </a:rPr>
              <a:t>c’</a:t>
            </a:r>
            <a:r>
              <a:rPr lang="zh-CN" altLang="zh-CN" sz="2400" b="1">
                <a:solidFill>
                  <a:schemeClr val="bg1"/>
                </a:solidFill>
              </a:rPr>
              <a:t>、</a:t>
            </a:r>
            <a:r>
              <a:rPr lang="en-US" altLang="zh-CN" sz="2400" b="1">
                <a:solidFill>
                  <a:schemeClr val="bg1"/>
                </a:solidFill>
              </a:rPr>
              <a:t>d’</a:t>
            </a:r>
            <a:r>
              <a:rPr lang="zh-CN" altLang="zh-CN" sz="2400" b="1">
                <a:solidFill>
                  <a:schemeClr val="bg1"/>
                </a:solidFill>
              </a:rPr>
              <a:t>分别是</a:t>
            </a:r>
            <a:r>
              <a:rPr lang="en-US" altLang="zh-CN" sz="2400" b="1">
                <a:solidFill>
                  <a:schemeClr val="bg1"/>
                </a:solidFill>
              </a:rPr>
              <a:t>bc</a:t>
            </a:r>
            <a:r>
              <a:rPr lang="zh-CN" altLang="zh-CN" sz="2400" b="1">
                <a:solidFill>
                  <a:schemeClr val="bg1"/>
                </a:solidFill>
              </a:rPr>
              <a:t>和</a:t>
            </a:r>
            <a:r>
              <a:rPr lang="en-US" altLang="zh-CN" sz="2400" b="1">
                <a:solidFill>
                  <a:schemeClr val="bg1"/>
                </a:solidFill>
              </a:rPr>
              <a:t>ad</a:t>
            </a:r>
            <a:r>
              <a:rPr lang="zh-CN" altLang="zh-CN" sz="2400" b="1">
                <a:solidFill>
                  <a:schemeClr val="bg1"/>
                </a:solidFill>
              </a:rPr>
              <a:t>与圆柱截面的交点。</a:t>
            </a:r>
          </a:p>
        </p:txBody>
      </p:sp>
      <p:sp>
        <p:nvSpPr>
          <p:cNvPr id="28681" name="Rectangle 2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30"/>
          <p:cNvSpPr>
            <a:spLocks noChangeArrowheads="1"/>
          </p:cNvSpPr>
          <p:nvPr/>
        </p:nvSpPr>
        <p:spPr bwMode="auto">
          <a:xfrm>
            <a:off x="176213" y="3762375"/>
            <a:ext cx="6394450" cy="200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解：为了求</a:t>
            </a:r>
            <a:r>
              <a:rPr lang="en-US" altLang="zh-CN" sz="2400" b="1">
                <a:solidFill>
                  <a:schemeClr val="bg1"/>
                </a:solidFill>
                <a:latin typeface="Times New Roman" panose="02020603050405020304" pitchFamily="18" charset="0"/>
                <a:cs typeface="Times New Roman" panose="02020603050405020304" pitchFamily="18" charset="0"/>
              </a:rPr>
              <a:t>abcda</a:t>
            </a:r>
            <a:r>
              <a:rPr lang="zh-CN" altLang="en-US" sz="2400" b="1">
                <a:solidFill>
                  <a:schemeClr val="bg1"/>
                </a:solidFill>
                <a:latin typeface="Times New Roman" panose="02020603050405020304" pitchFamily="18" charset="0"/>
                <a:cs typeface="Times New Roman" panose="02020603050405020304" pitchFamily="18" charset="0"/>
              </a:rPr>
              <a:t>回路中的感生电动势，可将回路分段分别求</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ab</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bc</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cd</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da</a:t>
            </a:r>
            <a:r>
              <a:rPr lang="zh-CN" altLang="en-US" sz="2400" b="1">
                <a:solidFill>
                  <a:schemeClr val="bg1"/>
                </a:solidFill>
                <a:latin typeface="Times New Roman" panose="02020603050405020304" pitchFamily="18" charset="0"/>
                <a:cs typeface="Times New Roman" panose="02020603050405020304" pitchFamily="18" charset="0"/>
              </a:rPr>
              <a:t>，然后求其代数和。</a:t>
            </a:r>
            <a:endParaRPr lang="zh-CN" altLang="en-US" sz="1000" b="1">
              <a:solidFill>
                <a:schemeClr val="bg1"/>
              </a:solidFill>
            </a:endParaRPr>
          </a:p>
          <a:p>
            <a:r>
              <a:rPr lang="zh-CN" altLang="en-US" sz="2400" b="1">
                <a:solidFill>
                  <a:schemeClr val="bg1"/>
                </a:solidFill>
                <a:latin typeface="Times New Roman" panose="02020603050405020304" pitchFamily="18" charset="0"/>
                <a:cs typeface="Times New Roman" panose="02020603050405020304" pitchFamily="18" charset="0"/>
              </a:rPr>
              <a:t>由于</a:t>
            </a:r>
            <a:r>
              <a:rPr lang="en-US" altLang="zh-CN" sz="2400" b="1">
                <a:solidFill>
                  <a:schemeClr val="bg1"/>
                </a:solidFill>
                <a:latin typeface="Times New Roman" panose="02020603050405020304" pitchFamily="18" charset="0"/>
                <a:cs typeface="Times New Roman" panose="02020603050405020304" pitchFamily="18" charset="0"/>
              </a:rPr>
              <a:t>ad</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bc</a:t>
            </a:r>
            <a:r>
              <a:rPr lang="zh-CN" altLang="en-US" sz="2400" b="1">
                <a:solidFill>
                  <a:schemeClr val="bg1"/>
                </a:solidFill>
                <a:latin typeface="Times New Roman" panose="02020603050405020304" pitchFamily="18" charset="0"/>
                <a:cs typeface="Times New Roman" panose="02020603050405020304" pitchFamily="18" charset="0"/>
              </a:rPr>
              <a:t>与有旋电场处处垂直，</a:t>
            </a:r>
            <a:endParaRPr lang="en-US" altLang="zh-CN" sz="2400" b="1">
              <a:solidFill>
                <a:schemeClr val="bg1"/>
              </a:solidFill>
              <a:latin typeface="Times New Roman" panose="02020603050405020304" pitchFamily="18" charset="0"/>
              <a:cs typeface="Times New Roman" panose="02020603050405020304" pitchFamily="18" charset="0"/>
            </a:endParaRPr>
          </a:p>
          <a:p>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ε</a:t>
            </a:r>
            <a:r>
              <a:rPr lang="en-US" altLang="zh-CN" sz="2400" b="1" baseline="-30000">
                <a:solidFill>
                  <a:schemeClr val="bg1"/>
                </a:solidFill>
                <a:latin typeface="Times New Roman" panose="02020603050405020304" pitchFamily="18" charset="0"/>
                <a:cs typeface="Times New Roman" panose="02020603050405020304" pitchFamily="18" charset="0"/>
              </a:rPr>
              <a:t>da</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ε</a:t>
            </a:r>
            <a:r>
              <a:rPr lang="en-US" altLang="zh-CN" sz="2400" b="1" baseline="-30000">
                <a:solidFill>
                  <a:schemeClr val="bg1"/>
                </a:solidFill>
                <a:latin typeface="Times New Roman" panose="02020603050405020304" pitchFamily="18" charset="0"/>
                <a:cs typeface="Times New Roman" panose="02020603050405020304" pitchFamily="18" charset="0"/>
              </a:rPr>
              <a:t>bc</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0</a:t>
            </a:r>
            <a:endParaRPr lang="en-US" altLang="zh-CN" sz="3200" b="1">
              <a:solidFill>
                <a:schemeClr val="bg1"/>
              </a:solidFill>
            </a:endParaRPr>
          </a:p>
        </p:txBody>
      </p:sp>
      <p:pic>
        <p:nvPicPr>
          <p:cNvPr id="50209"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3609975"/>
            <a:ext cx="2570162"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2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400" y="115888"/>
            <a:ext cx="6346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对于</a:t>
            </a:r>
            <a:r>
              <a:rPr lang="en-US" altLang="zh-CN" sz="2400">
                <a:solidFill>
                  <a:schemeClr val="bg1"/>
                </a:solidFill>
              </a:rPr>
              <a:t>ab</a:t>
            </a:r>
            <a:r>
              <a:rPr lang="zh-CN" altLang="zh-CN" sz="2400">
                <a:solidFill>
                  <a:schemeClr val="bg1"/>
                </a:solidFill>
              </a:rPr>
              <a:t>段可用前面得到的结果，且</a:t>
            </a:r>
            <a:r>
              <a:rPr lang="en-US" altLang="zh-CN" sz="2400" i="1">
                <a:solidFill>
                  <a:srgbClr val="FFFF00"/>
                </a:solidFill>
              </a:rPr>
              <a:t>r</a:t>
            </a:r>
            <a:r>
              <a:rPr lang="zh-CN" altLang="zh-CN" sz="2400">
                <a:solidFill>
                  <a:srgbClr val="FFFF00"/>
                </a:solidFill>
              </a:rPr>
              <a:t>＝</a:t>
            </a:r>
            <a:r>
              <a:rPr lang="en-US" altLang="zh-CN" sz="2400">
                <a:solidFill>
                  <a:srgbClr val="FFFF00"/>
                </a:solidFill>
              </a:rPr>
              <a:t>R/2</a:t>
            </a:r>
            <a:r>
              <a:rPr lang="zh-CN" altLang="zh-CN" sz="2400">
                <a:solidFill>
                  <a:schemeClr val="bg1"/>
                </a:solidFill>
              </a:rPr>
              <a:t>，积分限为</a:t>
            </a:r>
            <a:r>
              <a:rPr lang="en-US" altLang="zh-CN" sz="2400">
                <a:solidFill>
                  <a:srgbClr val="FFFF00"/>
                </a:solidFill>
              </a:rPr>
              <a:t>0</a:t>
            </a:r>
            <a:r>
              <a:rPr lang="zh-CN" altLang="zh-CN" sz="2400">
                <a:solidFill>
                  <a:srgbClr val="FFFF00"/>
                </a:solidFill>
              </a:rPr>
              <a:t>～</a:t>
            </a:r>
            <a:r>
              <a:rPr lang="en-US" altLang="zh-CN" sz="2400">
                <a:solidFill>
                  <a:srgbClr val="FFFF00"/>
                </a:solidFill>
              </a:rPr>
              <a:t>π/3</a:t>
            </a:r>
            <a:r>
              <a:rPr lang="zh-CN" altLang="zh-CN" sz="2400">
                <a:solidFill>
                  <a:srgbClr val="FFFF00"/>
                </a:solidFill>
              </a:rPr>
              <a:t>·</a:t>
            </a:r>
            <a:r>
              <a:rPr lang="en-US" altLang="zh-CN" sz="2400">
                <a:solidFill>
                  <a:srgbClr val="FFFF00"/>
                </a:solidFill>
              </a:rPr>
              <a:t>R/2 </a:t>
            </a:r>
            <a:r>
              <a:rPr lang="zh-CN" altLang="zh-CN" sz="2400">
                <a:solidFill>
                  <a:srgbClr val="FFFF00"/>
                </a:solidFill>
              </a:rPr>
              <a:t>＝</a:t>
            </a:r>
            <a:r>
              <a:rPr lang="en-US" altLang="zh-CN" sz="2400">
                <a:solidFill>
                  <a:srgbClr val="FFFF00"/>
                </a:solidFill>
              </a:rPr>
              <a:t>πR/6 </a:t>
            </a:r>
            <a:r>
              <a:rPr lang="zh-CN" altLang="zh-CN" sz="2400">
                <a:solidFill>
                  <a:schemeClr val="bg1"/>
                </a:solidFill>
              </a:rPr>
              <a:t>。</a:t>
            </a:r>
          </a:p>
        </p:txBody>
      </p:sp>
      <p:graphicFrame>
        <p:nvGraphicFramePr>
          <p:cNvPr id="3" name="对象 2"/>
          <p:cNvGraphicFramePr>
            <a:graphicFrameLocks noChangeAspect="1"/>
          </p:cNvGraphicFramePr>
          <p:nvPr/>
        </p:nvGraphicFramePr>
        <p:xfrm>
          <a:off x="755650" y="969963"/>
          <a:ext cx="2357438" cy="649287"/>
        </p:xfrm>
        <a:graphic>
          <a:graphicData uri="http://schemas.openxmlformats.org/presentationml/2006/ole">
            <mc:AlternateContent xmlns:mc="http://schemas.openxmlformats.org/markup-compatibility/2006">
              <mc:Choice xmlns:v="urn:schemas-microsoft-com:vml" Requires="v">
                <p:oleObj name="Equation" r:id="rId2" imgW="1422400" imgH="393700" progId="Equation.DSMT4">
                  <p:embed/>
                </p:oleObj>
              </mc:Choice>
              <mc:Fallback>
                <p:oleObj name="Equation" r:id="rId2" imgW="1422400" imgH="3937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969963"/>
                        <a:ext cx="235743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395288" y="1725613"/>
          <a:ext cx="4902200" cy="733425"/>
        </p:xfrm>
        <a:graphic>
          <a:graphicData uri="http://schemas.openxmlformats.org/presentationml/2006/ole">
            <mc:AlternateContent xmlns:mc="http://schemas.openxmlformats.org/markup-compatibility/2006">
              <mc:Choice xmlns:v="urn:schemas-microsoft-com:vml" Requires="v">
                <p:oleObj name="Equation" r:id="rId4" imgW="2794000" imgH="419100" progId="Equation.DSMT4">
                  <p:embed/>
                </p:oleObj>
              </mc:Choice>
              <mc:Fallback>
                <p:oleObj name="Equation" r:id="rId4" imgW="2794000" imgH="419100"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725613"/>
                        <a:ext cx="4902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1"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2" name="Rectangle 4"/>
          <p:cNvSpPr>
            <a:spLocks noChangeArrowheads="1"/>
          </p:cNvSpPr>
          <p:nvPr/>
        </p:nvSpPr>
        <p:spPr bwMode="auto">
          <a:xfrm>
            <a:off x="266700" y="1000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9703" name="Rectangle 5"/>
          <p:cNvSpPr>
            <a:spLocks noChangeArrowheads="1"/>
          </p:cNvSpPr>
          <p:nvPr/>
        </p:nvSpPr>
        <p:spPr bwMode="auto">
          <a:xfrm>
            <a:off x="0" y="1581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8" name="矩形 7"/>
          <p:cNvSpPr>
            <a:spLocks noChangeArrowheads="1"/>
          </p:cNvSpPr>
          <p:nvPr/>
        </p:nvSpPr>
        <p:spPr bwMode="auto">
          <a:xfrm>
            <a:off x="52388" y="2459038"/>
            <a:ext cx="52403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对于</a:t>
            </a:r>
            <a:r>
              <a:rPr lang="en-US" altLang="zh-CN" sz="2400">
                <a:solidFill>
                  <a:schemeClr val="bg1"/>
                </a:solidFill>
              </a:rPr>
              <a:t>cd</a:t>
            </a:r>
            <a:r>
              <a:rPr lang="zh-CN" altLang="zh-CN" sz="2400">
                <a:solidFill>
                  <a:schemeClr val="bg1"/>
                </a:solidFill>
              </a:rPr>
              <a:t>段可用前面得到的结果，且</a:t>
            </a:r>
            <a:r>
              <a:rPr lang="en-US" altLang="zh-CN" sz="2400" i="1">
                <a:solidFill>
                  <a:srgbClr val="FFFF00"/>
                </a:solidFill>
              </a:rPr>
              <a:t>r</a:t>
            </a:r>
            <a:r>
              <a:rPr lang="zh-CN" altLang="zh-CN" sz="2400">
                <a:solidFill>
                  <a:srgbClr val="FFFF00"/>
                </a:solidFill>
              </a:rPr>
              <a:t>＝</a:t>
            </a:r>
            <a:r>
              <a:rPr lang="en-US" altLang="zh-CN" sz="2400">
                <a:solidFill>
                  <a:srgbClr val="FFFF00"/>
                </a:solidFill>
              </a:rPr>
              <a:t>3R/2</a:t>
            </a:r>
            <a:r>
              <a:rPr lang="zh-CN" altLang="zh-CN" sz="2400">
                <a:solidFill>
                  <a:schemeClr val="bg1"/>
                </a:solidFill>
              </a:rPr>
              <a:t>，积分限为</a:t>
            </a:r>
            <a:r>
              <a:rPr lang="en-US" altLang="zh-CN" sz="2400">
                <a:solidFill>
                  <a:srgbClr val="FFFF00"/>
                </a:solidFill>
              </a:rPr>
              <a:t>0</a:t>
            </a:r>
            <a:r>
              <a:rPr lang="zh-CN" altLang="zh-CN" sz="2400">
                <a:solidFill>
                  <a:srgbClr val="FFFF00"/>
                </a:solidFill>
              </a:rPr>
              <a:t>～</a:t>
            </a:r>
            <a:r>
              <a:rPr lang="en-US" altLang="zh-CN" sz="2400">
                <a:solidFill>
                  <a:srgbClr val="FFFF00"/>
                </a:solidFill>
              </a:rPr>
              <a:t>π/3</a:t>
            </a:r>
            <a:r>
              <a:rPr lang="zh-CN" altLang="zh-CN" sz="2400">
                <a:solidFill>
                  <a:srgbClr val="FFFF00"/>
                </a:solidFill>
              </a:rPr>
              <a:t>·</a:t>
            </a:r>
            <a:r>
              <a:rPr lang="en-US" altLang="zh-CN" sz="2400">
                <a:solidFill>
                  <a:srgbClr val="FFFF00"/>
                </a:solidFill>
              </a:rPr>
              <a:t>3R/2 </a:t>
            </a:r>
            <a:r>
              <a:rPr lang="zh-CN" altLang="zh-CN" sz="2400">
                <a:solidFill>
                  <a:srgbClr val="FFFF00"/>
                </a:solidFill>
              </a:rPr>
              <a:t>＝</a:t>
            </a:r>
            <a:r>
              <a:rPr lang="en-US" altLang="zh-CN" sz="2400">
                <a:solidFill>
                  <a:srgbClr val="FFFF00"/>
                </a:solidFill>
              </a:rPr>
              <a:t>πR/2 </a:t>
            </a:r>
            <a:r>
              <a:rPr lang="zh-CN" altLang="zh-CN" sz="2400">
                <a:solidFill>
                  <a:schemeClr val="bg1"/>
                </a:solidFill>
              </a:rPr>
              <a:t>。</a:t>
            </a:r>
          </a:p>
        </p:txBody>
      </p:sp>
      <p:graphicFrame>
        <p:nvGraphicFramePr>
          <p:cNvPr id="9" name="对象 8"/>
          <p:cNvGraphicFramePr>
            <a:graphicFrameLocks noChangeAspect="1"/>
          </p:cNvGraphicFramePr>
          <p:nvPr/>
        </p:nvGraphicFramePr>
        <p:xfrm>
          <a:off x="5580063" y="2498725"/>
          <a:ext cx="2786062" cy="773113"/>
        </p:xfrm>
        <a:graphic>
          <a:graphicData uri="http://schemas.openxmlformats.org/presentationml/2006/ole">
            <mc:AlternateContent xmlns:mc="http://schemas.openxmlformats.org/markup-compatibility/2006">
              <mc:Choice xmlns:v="urn:schemas-microsoft-com:vml" Requires="v">
                <p:oleObj name="Equation" r:id="rId6" imgW="1511300" imgH="419100" progId="Equation.DSMT4">
                  <p:embed/>
                </p:oleObj>
              </mc:Choice>
              <mc:Fallback>
                <p:oleObj name="Equation" r:id="rId6" imgW="1511300" imgH="419100" progId="Equation.DSMT4">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2498725"/>
                        <a:ext cx="2786062"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468313" y="3429000"/>
          <a:ext cx="5006975" cy="720725"/>
        </p:xfrm>
        <a:graphic>
          <a:graphicData uri="http://schemas.openxmlformats.org/presentationml/2006/ole">
            <mc:AlternateContent xmlns:mc="http://schemas.openxmlformats.org/markup-compatibility/2006">
              <mc:Choice xmlns:v="urn:schemas-microsoft-com:vml" Requires="v">
                <p:oleObj name="Equation" r:id="rId8" imgW="2908300" imgH="419100" progId="Equation.DSMT4">
                  <p:embed/>
                </p:oleObj>
              </mc:Choice>
              <mc:Fallback>
                <p:oleObj name="Equation" r:id="rId8" imgW="2908300" imgH="419100" progId="Equation.DSMT4">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3429000"/>
                        <a:ext cx="5006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8" name="Rectangle 9"/>
          <p:cNvSpPr>
            <a:spLocks noChangeArrowheads="1"/>
          </p:cNvSpPr>
          <p:nvPr/>
        </p:nvSpPr>
        <p:spPr bwMode="auto">
          <a:xfrm>
            <a:off x="266700" y="1038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br>
              <a:rPr lang="en-US" altLang="zh-CN" sz="1400">
                <a:latin typeface="Times New Roman" panose="02020603050405020304" pitchFamily="18" charset="0"/>
                <a:cs typeface="Times New Roman" panose="02020603050405020304" pitchFamily="18" charset="0"/>
              </a:rPr>
            </a:br>
            <a:endParaRPr lang="en-US" altLang="zh-CN"/>
          </a:p>
        </p:txBody>
      </p:sp>
      <p:sp>
        <p:nvSpPr>
          <p:cNvPr id="29709" name="Rectangle 10"/>
          <p:cNvSpPr>
            <a:spLocks noChangeArrowheads="1"/>
          </p:cNvSpPr>
          <p:nvPr/>
        </p:nvSpPr>
        <p:spPr bwMode="auto">
          <a:xfrm>
            <a:off x="2667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4" name="Rectangle 12"/>
          <p:cNvSpPr>
            <a:spLocks noChangeArrowheads="1"/>
          </p:cNvSpPr>
          <p:nvPr/>
        </p:nvSpPr>
        <p:spPr bwMode="auto">
          <a:xfrm>
            <a:off x="109538" y="4238625"/>
            <a:ext cx="33083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rPr>
              <a:t>回路</a:t>
            </a:r>
            <a:r>
              <a:rPr lang="zh-CN" altLang="en-US" sz="2400">
                <a:solidFill>
                  <a:schemeClr val="bg1"/>
                </a:solidFill>
              </a:rPr>
              <a:t>中总的电动势为</a:t>
            </a:r>
            <a:r>
              <a:rPr lang="en-US" altLang="zh-CN" sz="2400">
                <a:solidFill>
                  <a:schemeClr val="bg1"/>
                </a:solidFill>
              </a:rPr>
              <a:t>:</a:t>
            </a:r>
            <a:endParaRPr lang="zh-CN" altLang="en-US" sz="2400">
              <a:solidFill>
                <a:schemeClr val="bg1"/>
              </a:solidFill>
            </a:endParaRPr>
          </a:p>
        </p:txBody>
      </p:sp>
      <p:graphicFrame>
        <p:nvGraphicFramePr>
          <p:cNvPr id="15" name="对象 14"/>
          <p:cNvGraphicFramePr>
            <a:graphicFrameLocks noChangeAspect="1"/>
          </p:cNvGraphicFramePr>
          <p:nvPr/>
        </p:nvGraphicFramePr>
        <p:xfrm>
          <a:off x="1497013" y="4530725"/>
          <a:ext cx="6149975" cy="747713"/>
        </p:xfrm>
        <a:graphic>
          <a:graphicData uri="http://schemas.openxmlformats.org/presentationml/2006/ole">
            <mc:AlternateContent xmlns:mc="http://schemas.openxmlformats.org/markup-compatibility/2006">
              <mc:Choice xmlns:v="urn:schemas-microsoft-com:vml" Requires="v">
                <p:oleObj name="Equation" r:id="rId10" imgW="3441700" imgH="419100" progId="Equation.DSMT4">
                  <p:embed/>
                </p:oleObj>
              </mc:Choice>
              <mc:Fallback>
                <p:oleObj name="Equation" r:id="rId10" imgW="3441700" imgH="419100" progId="Equation.DSMT4">
                  <p:embed/>
                  <p:pic>
                    <p:nvPicPr>
                      <p:cNvPr id="0" name="对象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7013" y="4530725"/>
                        <a:ext cx="61499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2" name="Rectangle 13"/>
          <p:cNvSpPr>
            <a:spLocks noChangeArrowheads="1"/>
          </p:cNvSpPr>
          <p:nvPr/>
        </p:nvSpPr>
        <p:spPr bwMode="auto">
          <a:xfrm>
            <a:off x="266700" y="137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pic>
        <p:nvPicPr>
          <p:cNvPr id="29713"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5425" y="0"/>
            <a:ext cx="2568575"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a:spLocks noChangeArrowheads="1"/>
          </p:cNvSpPr>
          <p:nvPr/>
        </p:nvSpPr>
        <p:spPr bwMode="auto">
          <a:xfrm>
            <a:off x="5580063" y="3300413"/>
            <a:ext cx="34559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chemeClr val="bg1"/>
                </a:solidFill>
              </a:rPr>
              <a:t>如果</a:t>
            </a:r>
            <a:r>
              <a:rPr lang="en-US" altLang="zh-CN" b="1">
                <a:solidFill>
                  <a:schemeClr val="bg1"/>
                </a:solidFill>
              </a:rPr>
              <a:t>ab</a:t>
            </a:r>
            <a:r>
              <a:rPr lang="zh-CN" altLang="zh-CN" b="1">
                <a:solidFill>
                  <a:schemeClr val="bg1"/>
                </a:solidFill>
              </a:rPr>
              <a:t>段的有旋电场与沿积分路径的方向一致的话，则</a:t>
            </a:r>
            <a:r>
              <a:rPr lang="en-US" altLang="zh-CN" b="1">
                <a:solidFill>
                  <a:schemeClr val="bg1"/>
                </a:solidFill>
              </a:rPr>
              <a:t>cd</a:t>
            </a:r>
            <a:r>
              <a:rPr lang="zh-CN" altLang="zh-CN" b="1">
                <a:solidFill>
                  <a:schemeClr val="bg1"/>
                </a:solidFill>
              </a:rPr>
              <a:t>段的有旋电场与沿积分路径的方向相反。∴这两段的电动势是相减的。</a:t>
            </a:r>
          </a:p>
        </p:txBody>
      </p:sp>
      <p:sp>
        <p:nvSpPr>
          <p:cNvPr id="19" name="矩形 18"/>
          <p:cNvSpPr>
            <a:spLocks noChangeArrowheads="1"/>
          </p:cNvSpPr>
          <p:nvPr/>
        </p:nvSpPr>
        <p:spPr bwMode="auto">
          <a:xfrm>
            <a:off x="146050" y="5300663"/>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如果从法拉第电磁感应定律可直接得到回路中的感应电动势：</a:t>
            </a:r>
          </a:p>
        </p:txBody>
      </p:sp>
      <p:sp>
        <p:nvSpPr>
          <p:cNvPr id="2971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 name="对象 20"/>
          <p:cNvGraphicFramePr>
            <a:graphicFrameLocks noChangeAspect="1"/>
          </p:cNvGraphicFramePr>
          <p:nvPr/>
        </p:nvGraphicFramePr>
        <p:xfrm>
          <a:off x="4718050" y="5445125"/>
          <a:ext cx="3651250" cy="833438"/>
        </p:xfrm>
        <a:graphic>
          <a:graphicData uri="http://schemas.openxmlformats.org/presentationml/2006/ole">
            <mc:AlternateContent xmlns:mc="http://schemas.openxmlformats.org/markup-compatibility/2006">
              <mc:Choice xmlns:v="urn:schemas-microsoft-com:vml" Requires="v">
                <p:oleObj name="Equation" r:id="rId13" imgW="2108200" imgH="482600" progId="Equation.DSMT4">
                  <p:embed/>
                </p:oleObj>
              </mc:Choice>
              <mc:Fallback>
                <p:oleObj name="Equation" r:id="rId13" imgW="2108200" imgH="482600" progId="Equation.DSMT4">
                  <p:embed/>
                  <p:pic>
                    <p:nvPicPr>
                      <p:cNvPr id="0" name="对象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18050" y="5445125"/>
                        <a:ext cx="3651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0163" y="115888"/>
            <a:ext cx="612933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a:t>
            </a:r>
            <a:r>
              <a:rPr lang="en-US" altLang="zh-CN" sz="2400">
                <a:solidFill>
                  <a:schemeClr val="bg1"/>
                </a:solidFill>
              </a:rPr>
              <a:t>3</a:t>
            </a:r>
            <a:r>
              <a:rPr lang="zh-CN" altLang="zh-CN" sz="2400">
                <a:solidFill>
                  <a:schemeClr val="bg1"/>
                </a:solidFill>
              </a:rPr>
              <a:t>）将长为</a:t>
            </a:r>
            <a:r>
              <a:rPr lang="en-US" altLang="zh-CN" sz="2400">
                <a:solidFill>
                  <a:schemeClr val="bg1"/>
                </a:solidFill>
              </a:rPr>
              <a:t>L</a:t>
            </a:r>
            <a:r>
              <a:rPr lang="zh-CN" altLang="zh-CN" sz="2400">
                <a:solidFill>
                  <a:schemeClr val="bg1"/>
                </a:solidFill>
              </a:rPr>
              <a:t>的导体棒</a:t>
            </a:r>
            <a:r>
              <a:rPr lang="en-US" altLang="zh-CN" sz="2400">
                <a:solidFill>
                  <a:schemeClr val="bg1"/>
                </a:solidFill>
              </a:rPr>
              <a:t>ab</a:t>
            </a:r>
            <a:r>
              <a:rPr lang="zh-CN" altLang="zh-CN" sz="2400">
                <a:solidFill>
                  <a:schemeClr val="bg1"/>
                </a:solidFill>
              </a:rPr>
              <a:t>垂直于磁场放置在螺线管内，求棒两端的电动势。</a:t>
            </a:r>
          </a:p>
          <a:p>
            <a:pPr eaLnBrk="1" hangingPunct="1"/>
            <a:r>
              <a:rPr lang="zh-CN" altLang="zh-CN" sz="2400">
                <a:solidFill>
                  <a:schemeClr val="bg1"/>
                </a:solidFill>
              </a:rPr>
              <a:t>解（</a:t>
            </a:r>
            <a:r>
              <a:rPr lang="en-US" altLang="zh-CN" sz="2400">
                <a:solidFill>
                  <a:schemeClr val="bg1"/>
                </a:solidFill>
              </a:rPr>
              <a:t>3</a:t>
            </a:r>
            <a:r>
              <a:rPr lang="zh-CN" altLang="zh-CN" sz="2400">
                <a:solidFill>
                  <a:schemeClr val="bg1"/>
                </a:solidFill>
              </a:rPr>
              <a:t>）法一：从有旋电场求</a:t>
            </a:r>
            <a:r>
              <a:rPr lang="en-US" altLang="zh-CN" sz="2400">
                <a:solidFill>
                  <a:schemeClr val="bg1"/>
                </a:solidFill>
              </a:rPr>
              <a:t>ab</a:t>
            </a:r>
            <a:r>
              <a:rPr lang="zh-CN" altLang="zh-CN" sz="2400">
                <a:solidFill>
                  <a:schemeClr val="bg1"/>
                </a:solidFill>
              </a:rPr>
              <a:t>端的电动势。</a:t>
            </a:r>
          </a:p>
        </p:txBody>
      </p:sp>
      <p:sp>
        <p:nvSpPr>
          <p:cNvPr id="3072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p:cNvGraphicFramePr>
            <a:graphicFrameLocks noChangeAspect="1"/>
          </p:cNvGraphicFramePr>
          <p:nvPr/>
        </p:nvGraphicFramePr>
        <p:xfrm>
          <a:off x="1331913" y="1312863"/>
          <a:ext cx="4046537" cy="676275"/>
        </p:xfrm>
        <a:graphic>
          <a:graphicData uri="http://schemas.openxmlformats.org/presentationml/2006/ole">
            <mc:AlternateContent xmlns:mc="http://schemas.openxmlformats.org/markup-compatibility/2006">
              <mc:Choice xmlns:v="urn:schemas-microsoft-com:vml" Requires="v">
                <p:oleObj name="Equation" r:id="rId2" imgW="1968500" imgH="330200" progId="Equation.DSMT4">
                  <p:embed/>
                </p:oleObj>
              </mc:Choice>
              <mc:Fallback>
                <p:oleObj name="Equation" r:id="rId2" imgW="1968500" imgH="3302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312863"/>
                        <a:ext cx="404653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179388" y="2128838"/>
            <a:ext cx="1920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在</a:t>
            </a:r>
            <a:r>
              <a:rPr lang="en-US" altLang="zh-CN" sz="2400">
                <a:solidFill>
                  <a:schemeClr val="bg1"/>
                </a:solidFill>
              </a:rPr>
              <a:t>r&lt;R</a:t>
            </a:r>
            <a:r>
              <a:rPr lang="zh-CN" altLang="zh-CN" sz="2400">
                <a:solidFill>
                  <a:schemeClr val="bg1"/>
                </a:solidFill>
              </a:rPr>
              <a:t>区域内</a:t>
            </a:r>
            <a:endParaRPr lang="zh-CN" altLang="en-US" sz="2400">
              <a:solidFill>
                <a:schemeClr val="bg1"/>
              </a:solidFill>
            </a:endParaRPr>
          </a:p>
        </p:txBody>
      </p:sp>
      <p:sp>
        <p:nvSpPr>
          <p:cNvPr id="3072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p:cNvGraphicFramePr>
            <a:graphicFrameLocks noChangeAspect="1"/>
          </p:cNvGraphicFramePr>
          <p:nvPr/>
        </p:nvGraphicFramePr>
        <p:xfrm>
          <a:off x="1979613" y="1916113"/>
          <a:ext cx="1512887" cy="776287"/>
        </p:xfrm>
        <a:graphic>
          <a:graphicData uri="http://schemas.openxmlformats.org/presentationml/2006/ole">
            <mc:AlternateContent xmlns:mc="http://schemas.openxmlformats.org/markup-compatibility/2006">
              <mc:Choice xmlns:v="urn:schemas-microsoft-com:vml" Requires="v">
                <p:oleObj name="Equation" r:id="rId4" imgW="761669" imgH="393529" progId="Equation.DSMT4">
                  <p:embed/>
                </p:oleObj>
              </mc:Choice>
              <mc:Fallback>
                <p:oleObj name="Equation" r:id="rId4" imgW="761669" imgH="393529"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916113"/>
                        <a:ext cx="1512887"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3354388" y="2128838"/>
            <a:ext cx="492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且</a:t>
            </a:r>
            <a:endParaRPr lang="zh-CN" altLang="en-US">
              <a:solidFill>
                <a:schemeClr val="bg1"/>
              </a:solidFill>
            </a:endParaRPr>
          </a:p>
        </p:txBody>
      </p:sp>
      <p:sp>
        <p:nvSpPr>
          <p:cNvPr id="3072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3846513" y="1936750"/>
          <a:ext cx="1230312" cy="768350"/>
        </p:xfrm>
        <a:graphic>
          <a:graphicData uri="http://schemas.openxmlformats.org/presentationml/2006/ole">
            <mc:AlternateContent xmlns:mc="http://schemas.openxmlformats.org/markup-compatibility/2006">
              <mc:Choice xmlns:v="urn:schemas-microsoft-com:vml" Requires="v">
                <p:oleObj name="Equation" r:id="rId6" imgW="622030" imgH="393529" progId="Equation.DSMT4">
                  <p:embed/>
                </p:oleObj>
              </mc:Choice>
              <mc:Fallback>
                <p:oleObj name="Equation" r:id="rId6" imgW="622030" imgH="393529"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6513" y="1936750"/>
                        <a:ext cx="12303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 name="对象 11"/>
          <p:cNvGraphicFramePr>
            <a:graphicFrameLocks noChangeAspect="1"/>
          </p:cNvGraphicFramePr>
          <p:nvPr/>
        </p:nvGraphicFramePr>
        <p:xfrm>
          <a:off x="611188" y="2708275"/>
          <a:ext cx="7072312" cy="936625"/>
        </p:xfrm>
        <a:graphic>
          <a:graphicData uri="http://schemas.openxmlformats.org/presentationml/2006/ole">
            <mc:AlternateContent xmlns:mc="http://schemas.openxmlformats.org/markup-compatibility/2006">
              <mc:Choice xmlns:v="urn:schemas-microsoft-com:vml" Requires="v">
                <p:oleObj name="Equation" r:id="rId8" imgW="3632200" imgH="482600" progId="Equation.DSMT4">
                  <p:embed/>
                </p:oleObj>
              </mc:Choice>
              <mc:Fallback>
                <p:oleObj name="Equation" r:id="rId8" imgW="3632200" imgH="482600" progId="Equation.DSMT4">
                  <p:embed/>
                  <p:pic>
                    <p:nvPicPr>
                      <p:cNvPr id="0"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2708275"/>
                        <a:ext cx="70723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3" name="Rectangle 9"/>
          <p:cNvSpPr>
            <a:spLocks noChangeArrowheads="1"/>
          </p:cNvSpPr>
          <p:nvPr/>
        </p:nvSpPr>
        <p:spPr bwMode="auto">
          <a:xfrm>
            <a:off x="0" y="1228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07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9225" y="14288"/>
            <a:ext cx="2546350" cy="269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a:spLocks noChangeArrowheads="1"/>
          </p:cNvSpPr>
          <p:nvPr/>
        </p:nvSpPr>
        <p:spPr bwMode="auto">
          <a:xfrm>
            <a:off x="212725" y="3644900"/>
            <a:ext cx="8691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法二：沿圆半径做辅助线</a:t>
            </a:r>
            <a:r>
              <a:rPr lang="en-US" altLang="zh-CN" sz="2400">
                <a:solidFill>
                  <a:schemeClr val="bg1"/>
                </a:solidFill>
              </a:rPr>
              <a:t>Oa</a:t>
            </a:r>
            <a:r>
              <a:rPr lang="zh-CN" altLang="zh-CN" sz="2400">
                <a:solidFill>
                  <a:schemeClr val="bg1"/>
                </a:solidFill>
              </a:rPr>
              <a:t>和</a:t>
            </a:r>
            <a:r>
              <a:rPr lang="en-US" altLang="zh-CN" sz="2400">
                <a:solidFill>
                  <a:schemeClr val="bg1"/>
                </a:solidFill>
              </a:rPr>
              <a:t>Ob</a:t>
            </a:r>
            <a:r>
              <a:rPr lang="zh-CN" altLang="zh-CN" sz="2400">
                <a:solidFill>
                  <a:schemeClr val="bg1"/>
                </a:solidFill>
              </a:rPr>
              <a:t>形成三角形，由于沿半径方向与有旋电场垂直，其电动势为</a:t>
            </a:r>
            <a:r>
              <a:rPr lang="en-US" altLang="zh-CN" sz="2400">
                <a:solidFill>
                  <a:schemeClr val="bg1"/>
                </a:solidFill>
              </a:rPr>
              <a:t>0</a:t>
            </a:r>
            <a:r>
              <a:rPr lang="zh-CN" altLang="zh-CN" sz="2400">
                <a:solidFill>
                  <a:schemeClr val="bg1"/>
                </a:solidFill>
              </a:rPr>
              <a:t>，只有</a:t>
            </a:r>
            <a:r>
              <a:rPr lang="en-US" altLang="zh-CN" sz="2400">
                <a:solidFill>
                  <a:schemeClr val="bg1"/>
                </a:solidFill>
              </a:rPr>
              <a:t>ab</a:t>
            </a:r>
            <a:r>
              <a:rPr lang="zh-CN" altLang="zh-CN" sz="2400">
                <a:solidFill>
                  <a:schemeClr val="bg1"/>
                </a:solidFill>
              </a:rPr>
              <a:t>段产生电动势，根据法拉第电磁感应定律，三角形回路中的感应电动势为：</a:t>
            </a:r>
          </a:p>
        </p:txBody>
      </p:sp>
      <p:sp>
        <p:nvSpPr>
          <p:cNvPr id="307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2152650" y="4892675"/>
          <a:ext cx="4838700" cy="958850"/>
        </p:xfrm>
        <a:graphic>
          <a:graphicData uri="http://schemas.openxmlformats.org/presentationml/2006/ole">
            <mc:AlternateContent xmlns:mc="http://schemas.openxmlformats.org/markup-compatibility/2006">
              <mc:Choice xmlns:v="urn:schemas-microsoft-com:vml" Requires="v">
                <p:oleObj name="Equation" r:id="rId11" imgW="2425700" imgH="482600" progId="Equation.DSMT4">
                  <p:embed/>
                </p:oleObj>
              </mc:Choice>
              <mc:Fallback>
                <p:oleObj name="Equation" r:id="rId11" imgW="2425700" imgH="482600" progId="Equation.DSMT4">
                  <p:embed/>
                  <p:pic>
                    <p:nvPicPr>
                      <p:cNvPr id="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2650" y="4892675"/>
                        <a:ext cx="48387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8" name="Rectangle 13"/>
          <p:cNvSpPr>
            <a:spLocks noChangeArrowheads="1"/>
          </p:cNvSpPr>
          <p:nvPr/>
        </p:nvSpPr>
        <p:spPr bwMode="auto">
          <a:xfrm>
            <a:off x="0" y="66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Box 17"/>
          <p:cNvSpPr txBox="1">
            <a:spLocks noChangeArrowheads="1"/>
          </p:cNvSpPr>
          <p:nvPr/>
        </p:nvSpPr>
        <p:spPr bwMode="auto">
          <a:xfrm>
            <a:off x="379413" y="5876925"/>
            <a:ext cx="8567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感生电动势的习题可以用有旋电场路径积分和法拉第电磁感应定律两种方法来求，回路不闭合时后者需要作辅助线构成闭合回路。</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p:cNvSpPr>
            <a:spLocks noChangeArrowheads="1"/>
          </p:cNvSpPr>
          <p:nvPr/>
        </p:nvSpPr>
        <p:spPr bwMode="auto">
          <a:xfrm>
            <a:off x="107950" y="115888"/>
            <a:ext cx="89281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10.9(p.457)</a:t>
            </a:r>
            <a:endParaRPr lang="zh-CN" altLang="zh-CN" sz="2400" b="1">
              <a:solidFill>
                <a:srgbClr val="FFC000"/>
              </a:solidFill>
            </a:endParaRPr>
          </a:p>
          <a:p>
            <a:pPr eaLnBrk="1" hangingPunct="1"/>
            <a:r>
              <a:rPr lang="zh-CN" altLang="zh-CN" sz="2400" b="1">
                <a:solidFill>
                  <a:schemeClr val="bg1"/>
                </a:solidFill>
              </a:rPr>
              <a:t>薄壁导体柱壳，半径为</a:t>
            </a:r>
            <a:r>
              <a:rPr lang="en-US" altLang="zh-CN" sz="2400" b="1">
                <a:solidFill>
                  <a:schemeClr val="bg1"/>
                </a:solidFill>
              </a:rPr>
              <a:t>r</a:t>
            </a:r>
            <a:r>
              <a:rPr lang="zh-CN" altLang="zh-CN" sz="2400" b="1">
                <a:solidFill>
                  <a:schemeClr val="bg1"/>
                </a:solidFill>
              </a:rPr>
              <a:t>，高为</a:t>
            </a:r>
            <a:r>
              <a:rPr lang="en-US" altLang="zh-CN" sz="2400" b="1">
                <a:solidFill>
                  <a:schemeClr val="bg1"/>
                </a:solidFill>
              </a:rPr>
              <a:t>h</a:t>
            </a:r>
            <a:r>
              <a:rPr lang="zh-CN" altLang="zh-CN" sz="2400" b="1">
                <a:solidFill>
                  <a:schemeClr val="bg1"/>
                </a:solidFill>
              </a:rPr>
              <a:t>，电阻为</a:t>
            </a:r>
            <a:r>
              <a:rPr lang="en-US" altLang="zh-CN" sz="2400" b="1">
                <a:solidFill>
                  <a:schemeClr val="bg1"/>
                </a:solidFill>
              </a:rPr>
              <a:t>R</a:t>
            </a:r>
            <a:r>
              <a:rPr lang="zh-CN" altLang="zh-CN" sz="2400" b="1">
                <a:solidFill>
                  <a:schemeClr val="bg1"/>
                </a:solidFill>
              </a:rPr>
              <a:t>，放在</a:t>
            </a:r>
            <a:r>
              <a:rPr lang="en-US" altLang="zh-CN" sz="2400" b="1">
                <a:solidFill>
                  <a:schemeClr val="bg1"/>
                </a:solidFill>
              </a:rPr>
              <a:t>N</a:t>
            </a:r>
            <a:r>
              <a:rPr lang="zh-CN" altLang="zh-CN" sz="2400" b="1">
                <a:solidFill>
                  <a:schemeClr val="bg1"/>
                </a:solidFill>
              </a:rPr>
              <a:t>匝，长</a:t>
            </a:r>
            <a:r>
              <a:rPr lang="en-US" altLang="zh-CN" sz="2400" b="1">
                <a:solidFill>
                  <a:schemeClr val="bg1"/>
                </a:solidFill>
              </a:rPr>
              <a:t>L</a:t>
            </a:r>
            <a:r>
              <a:rPr lang="zh-CN" altLang="zh-CN" sz="2400" b="1">
                <a:solidFill>
                  <a:schemeClr val="bg1"/>
                </a:solidFill>
              </a:rPr>
              <a:t>的螺线管中部，</a:t>
            </a:r>
            <a:r>
              <a:rPr lang="en-US" altLang="zh-CN" sz="2400" b="1">
                <a:solidFill>
                  <a:schemeClr val="bg1"/>
                </a:solidFill>
              </a:rPr>
              <a:t>L&gt;&gt;h</a:t>
            </a:r>
            <a:r>
              <a:rPr lang="zh-CN" altLang="zh-CN" sz="2400" b="1">
                <a:solidFill>
                  <a:schemeClr val="bg1"/>
                </a:solidFill>
              </a:rPr>
              <a:t>，螺线管中通以交变电流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sinωt</a:t>
            </a:r>
            <a:r>
              <a:rPr lang="zh-CN" altLang="zh-CN" sz="2400" b="1">
                <a:solidFill>
                  <a:schemeClr val="bg1"/>
                </a:solidFill>
              </a:rPr>
              <a:t>。</a:t>
            </a:r>
            <a:r>
              <a:rPr lang="zh-CN" altLang="en-US" sz="2400" b="1">
                <a:solidFill>
                  <a:schemeClr val="bg1"/>
                </a:solidFill>
              </a:rPr>
              <a:t>求：（</a:t>
            </a:r>
            <a:r>
              <a:rPr lang="en-US" altLang="zh-CN" sz="2400" b="1">
                <a:solidFill>
                  <a:schemeClr val="bg1"/>
                </a:solidFill>
              </a:rPr>
              <a:t>1</a:t>
            </a:r>
            <a:r>
              <a:rPr lang="zh-CN" altLang="en-US" sz="2400" b="1">
                <a:solidFill>
                  <a:schemeClr val="bg1"/>
                </a:solidFill>
              </a:rPr>
              <a:t>）柱壳中的感应电流；</a:t>
            </a:r>
            <a:endParaRPr lang="zh-CN" altLang="zh-CN" sz="2400" b="1">
              <a:solidFill>
                <a:schemeClr val="bg1"/>
              </a:solidFill>
            </a:endParaRPr>
          </a:p>
        </p:txBody>
      </p:sp>
      <p:sp>
        <p:nvSpPr>
          <p:cNvPr id="3" name="矩形 2"/>
          <p:cNvSpPr>
            <a:spLocks noChangeArrowheads="1"/>
          </p:cNvSpPr>
          <p:nvPr/>
        </p:nvSpPr>
        <p:spPr bwMode="auto">
          <a:xfrm>
            <a:off x="250825" y="1647825"/>
            <a:ext cx="8137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L&gt;&gt;h</a:t>
            </a:r>
            <a:r>
              <a:rPr lang="zh-CN" altLang="zh-CN" sz="2400">
                <a:solidFill>
                  <a:schemeClr val="bg1"/>
                </a:solidFill>
              </a:rPr>
              <a:t>，螺线管可看成长直螺线管，磁感应强度为：</a:t>
            </a:r>
          </a:p>
        </p:txBody>
      </p:sp>
      <p:sp>
        <p:nvSpPr>
          <p:cNvPr id="3174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p:cNvGraphicFramePr>
            <a:graphicFrameLocks noChangeAspect="1"/>
          </p:cNvGraphicFramePr>
          <p:nvPr/>
        </p:nvGraphicFramePr>
        <p:xfrm>
          <a:off x="3841750" y="2062163"/>
          <a:ext cx="1460500" cy="792162"/>
        </p:xfrm>
        <a:graphic>
          <a:graphicData uri="http://schemas.openxmlformats.org/presentationml/2006/ole">
            <mc:AlternateContent xmlns:mc="http://schemas.openxmlformats.org/markup-compatibility/2006">
              <mc:Choice xmlns:v="urn:schemas-microsoft-com:vml" Requires="v">
                <p:oleObj name="Equation" r:id="rId2" imgW="723586" imgH="393529" progId="Equation.DSMT4">
                  <p:embed/>
                </p:oleObj>
              </mc:Choice>
              <mc:Fallback>
                <p:oleObj name="Equation" r:id="rId2" imgW="723586" imgH="393529" progId="Equation.DSMT4">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0" y="2062163"/>
                        <a:ext cx="14605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a:spLocks noChangeArrowheads="1"/>
          </p:cNvSpPr>
          <p:nvPr/>
        </p:nvSpPr>
        <p:spPr bwMode="auto">
          <a:xfrm>
            <a:off x="219075" y="285432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柱壳中的磁通量为：</a:t>
            </a:r>
          </a:p>
        </p:txBody>
      </p:sp>
      <p:sp>
        <p:nvSpPr>
          <p:cNvPr id="3175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nvGraphicFramePr>
        <p:xfrm>
          <a:off x="3132138" y="2846388"/>
          <a:ext cx="4303712" cy="825500"/>
        </p:xfrm>
        <a:graphic>
          <a:graphicData uri="http://schemas.openxmlformats.org/presentationml/2006/ole">
            <mc:AlternateContent xmlns:mc="http://schemas.openxmlformats.org/markup-compatibility/2006">
              <mc:Choice xmlns:v="urn:schemas-microsoft-com:vml" Requires="v">
                <p:oleObj name="Equation" r:id="rId4" imgW="2184400" imgH="419100" progId="Equation.DSMT4">
                  <p:embed/>
                </p:oleObj>
              </mc:Choice>
              <mc:Fallback>
                <p:oleObj name="Equation" r:id="rId4" imgW="2184400" imgH="419100" progId="Equation.DSMT4">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2846388"/>
                        <a:ext cx="43037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a:spLocks noChangeArrowheads="1"/>
          </p:cNvSpPr>
          <p:nvPr/>
        </p:nvSpPr>
        <p:spPr bwMode="auto">
          <a:xfrm>
            <a:off x="323850" y="3811588"/>
            <a:ext cx="36718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柱壳壁中产生的感生电动势为：</a:t>
            </a:r>
          </a:p>
        </p:txBody>
      </p:sp>
      <p:sp>
        <p:nvSpPr>
          <p:cNvPr id="3175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对象 10"/>
          <p:cNvGraphicFramePr>
            <a:graphicFrameLocks noChangeAspect="1"/>
          </p:cNvGraphicFramePr>
          <p:nvPr/>
        </p:nvGraphicFramePr>
        <p:xfrm>
          <a:off x="3779838" y="3779838"/>
          <a:ext cx="5040312" cy="1552575"/>
        </p:xfrm>
        <a:graphic>
          <a:graphicData uri="http://schemas.openxmlformats.org/presentationml/2006/ole">
            <mc:AlternateContent xmlns:mc="http://schemas.openxmlformats.org/markup-compatibility/2006">
              <mc:Choice xmlns:v="urn:schemas-microsoft-com:vml" Requires="v">
                <p:oleObj name="Equation" r:id="rId6" imgW="2717800" imgH="838200" progId="Equation.DSMT4">
                  <p:embed/>
                </p:oleObj>
              </mc:Choice>
              <mc:Fallback>
                <p:oleObj name="Equation" r:id="rId6" imgW="2717800" imgH="8382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9838" y="3779838"/>
                        <a:ext cx="50403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p:cNvSpPr>
            <a:spLocks noChangeArrowheads="1"/>
          </p:cNvSpPr>
          <p:nvPr/>
        </p:nvSpPr>
        <p:spPr bwMode="auto">
          <a:xfrm>
            <a:off x="468313" y="5365750"/>
            <a:ext cx="2030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感应电流为：</a:t>
            </a:r>
          </a:p>
        </p:txBody>
      </p:sp>
      <p:sp>
        <p:nvSpPr>
          <p:cNvPr id="3175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对象 13"/>
          <p:cNvGraphicFramePr>
            <a:graphicFrameLocks noChangeAspect="1"/>
          </p:cNvGraphicFramePr>
          <p:nvPr/>
        </p:nvGraphicFramePr>
        <p:xfrm>
          <a:off x="2498725" y="5445125"/>
          <a:ext cx="2889250" cy="863600"/>
        </p:xfrm>
        <a:graphic>
          <a:graphicData uri="http://schemas.openxmlformats.org/presentationml/2006/ole">
            <mc:AlternateContent xmlns:mc="http://schemas.openxmlformats.org/markup-compatibility/2006">
              <mc:Choice xmlns:v="urn:schemas-microsoft-com:vml" Requires="v">
                <p:oleObj name="Equation" r:id="rId8" imgW="1397000" imgH="419100" progId="Equation.DSMT4">
                  <p:embed/>
                </p:oleObj>
              </mc:Choice>
              <mc:Fallback>
                <p:oleObj name="Equation" r:id="rId8" imgW="1397000" imgH="419100" progId="Equation.DSMT4">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8725" y="5445125"/>
                        <a:ext cx="2889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07950" y="115888"/>
            <a:ext cx="7200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）怎样提高感应电流产生的焦耳热。</a:t>
            </a:r>
          </a:p>
          <a:p>
            <a:pPr eaLnBrk="1" hangingPunct="1"/>
            <a:r>
              <a:rPr lang="zh-CN" altLang="zh-CN" sz="2400">
                <a:solidFill>
                  <a:schemeClr val="bg1"/>
                </a:solidFill>
              </a:rPr>
              <a:t>交变电流在一个周期内感应电流功率的平均值：</a:t>
            </a:r>
          </a:p>
        </p:txBody>
      </p:sp>
      <p:sp>
        <p:nvSpPr>
          <p:cNvPr id="3277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p:cNvGraphicFramePr>
            <a:graphicFrameLocks noChangeAspect="1"/>
          </p:cNvGraphicFramePr>
          <p:nvPr/>
        </p:nvGraphicFramePr>
        <p:xfrm>
          <a:off x="1763713" y="976313"/>
          <a:ext cx="5732462" cy="2452687"/>
        </p:xfrm>
        <a:graphic>
          <a:graphicData uri="http://schemas.openxmlformats.org/presentationml/2006/ole">
            <mc:AlternateContent xmlns:mc="http://schemas.openxmlformats.org/markup-compatibility/2006">
              <mc:Choice xmlns:v="urn:schemas-microsoft-com:vml" Requires="v">
                <p:oleObj name="Equation" r:id="rId2" imgW="2997200" imgH="1282700" progId="Equation.DSMT4">
                  <p:embed/>
                </p:oleObj>
              </mc:Choice>
              <mc:Fallback>
                <p:oleObj name="Equation" r:id="rId2" imgW="2997200" imgH="12827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976313"/>
                        <a:ext cx="5732462"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395288" y="3429000"/>
            <a:ext cx="754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t</a:t>
            </a:r>
            <a:r>
              <a:rPr lang="zh-CN" altLang="zh-CN" sz="2400">
                <a:solidFill>
                  <a:schemeClr val="bg1"/>
                </a:solidFill>
              </a:rPr>
              <a:t>时间内，感应电流产生的焦耳热为</a:t>
            </a:r>
            <a:r>
              <a:rPr lang="zh-CN" altLang="en-US" sz="2400">
                <a:solidFill>
                  <a:schemeClr val="bg1"/>
                </a:solidFill>
              </a:rPr>
              <a:t>，其中</a:t>
            </a:r>
            <a:r>
              <a:rPr lang="en-US" altLang="zh-CN" sz="2400" i="1">
                <a:solidFill>
                  <a:schemeClr val="bg1"/>
                </a:solidFill>
              </a:rPr>
              <a:t>B</a:t>
            </a:r>
            <a:r>
              <a:rPr lang="zh-CN" altLang="en-US" sz="2400">
                <a:solidFill>
                  <a:schemeClr val="bg1"/>
                </a:solidFill>
              </a:rPr>
              <a:t>＝</a:t>
            </a:r>
            <a:r>
              <a:rPr lang="el-GR" altLang="zh-CN" sz="2400" i="1">
                <a:solidFill>
                  <a:schemeClr val="bg1"/>
                </a:solidFill>
              </a:rPr>
              <a:t>μ</a:t>
            </a:r>
            <a:r>
              <a:rPr lang="en-US" altLang="zh-CN" sz="2400" i="1">
                <a:solidFill>
                  <a:schemeClr val="bg1"/>
                </a:solidFill>
              </a:rPr>
              <a:t>NI</a:t>
            </a:r>
            <a:r>
              <a:rPr lang="en-US" altLang="zh-CN" sz="1400" i="1">
                <a:solidFill>
                  <a:schemeClr val="bg1"/>
                </a:solidFill>
              </a:rPr>
              <a:t>0</a:t>
            </a:r>
            <a:r>
              <a:rPr lang="en-US" altLang="zh-CN" sz="2400" i="1">
                <a:solidFill>
                  <a:schemeClr val="bg1"/>
                </a:solidFill>
              </a:rPr>
              <a:t>/L</a:t>
            </a:r>
            <a:r>
              <a:rPr lang="zh-CN" altLang="zh-CN" sz="2400">
                <a:solidFill>
                  <a:schemeClr val="bg1"/>
                </a:solidFill>
              </a:rPr>
              <a:t>：</a:t>
            </a:r>
          </a:p>
        </p:txBody>
      </p:sp>
      <p:sp>
        <p:nvSpPr>
          <p:cNvPr id="3277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p:cNvGraphicFramePr>
            <a:graphicFrameLocks noChangeAspect="1"/>
          </p:cNvGraphicFramePr>
          <p:nvPr/>
        </p:nvGraphicFramePr>
        <p:xfrm>
          <a:off x="2124075" y="4005263"/>
          <a:ext cx="4751388" cy="792162"/>
        </p:xfrm>
        <a:graphic>
          <a:graphicData uri="http://schemas.openxmlformats.org/presentationml/2006/ole">
            <mc:AlternateContent xmlns:mc="http://schemas.openxmlformats.org/markup-compatibility/2006">
              <mc:Choice xmlns:v="urn:schemas-microsoft-com:vml" Requires="v">
                <p:oleObj name="Equation" r:id="rId4" imgW="2514600" imgH="419100" progId="Equation.DSMT4">
                  <p:embed/>
                </p:oleObj>
              </mc:Choice>
              <mc:Fallback>
                <p:oleObj name="Equation" r:id="rId4" imgW="2514600" imgH="4191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4005263"/>
                        <a:ext cx="47513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419100" y="4941888"/>
            <a:ext cx="79756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zh-CN" sz="2400">
                <a:solidFill>
                  <a:schemeClr val="bg1"/>
                </a:solidFill>
              </a:rPr>
              <a:t>与</a:t>
            </a:r>
            <a:r>
              <a:rPr lang="en-US" altLang="zh-CN" sz="2400">
                <a:solidFill>
                  <a:schemeClr val="bg1"/>
                </a:solidFill>
              </a:rPr>
              <a:t>R</a:t>
            </a:r>
            <a:r>
              <a:rPr lang="zh-CN" altLang="zh-CN" sz="2400">
                <a:solidFill>
                  <a:schemeClr val="bg1"/>
                </a:solidFill>
              </a:rPr>
              <a:t>成反比，电阻越小，加热效果越好，适于加热导体；</a:t>
            </a:r>
          </a:p>
          <a:p>
            <a:pPr eaLnBrk="1" hangingPunct="1">
              <a:buFont typeface="Arial" panose="020B0604020202020204" pitchFamily="34" charset="0"/>
              <a:buChar char="•"/>
            </a:pPr>
            <a:r>
              <a:rPr lang="zh-CN" altLang="zh-CN" sz="2400">
                <a:solidFill>
                  <a:schemeClr val="bg1"/>
                </a:solidFill>
              </a:rPr>
              <a:t>提高</a:t>
            </a:r>
            <a:r>
              <a:rPr lang="en-US" altLang="zh-CN" sz="2400">
                <a:solidFill>
                  <a:schemeClr val="bg1"/>
                </a:solidFill>
              </a:rPr>
              <a:t>B</a:t>
            </a:r>
            <a:r>
              <a:rPr lang="zh-CN" altLang="zh-CN" sz="2400">
                <a:solidFill>
                  <a:schemeClr val="bg1"/>
                </a:solidFill>
              </a:rPr>
              <a:t>需要提高线圈的电流，从而使消耗的功率提高；</a:t>
            </a:r>
          </a:p>
          <a:p>
            <a:pPr eaLnBrk="1" hangingPunct="1">
              <a:buFont typeface="Arial" panose="020B0604020202020204" pitchFamily="34" charset="0"/>
              <a:buChar char="•"/>
            </a:pPr>
            <a:r>
              <a:rPr lang="zh-CN" altLang="zh-CN" sz="2400">
                <a:solidFill>
                  <a:schemeClr val="bg1"/>
                </a:solidFill>
              </a:rPr>
              <a:t>提高</a:t>
            </a:r>
            <a:r>
              <a:rPr lang="en-US" altLang="zh-CN" sz="2400">
                <a:solidFill>
                  <a:schemeClr val="bg1"/>
                </a:solidFill>
              </a:rPr>
              <a:t>ω</a:t>
            </a:r>
            <a:r>
              <a:rPr lang="zh-CN" altLang="zh-CN" sz="2400">
                <a:solidFill>
                  <a:schemeClr val="bg1"/>
                </a:solidFill>
              </a:rPr>
              <a:t>则不需要提高电流就能达到提高热量的目的。</a:t>
            </a:r>
          </a:p>
          <a:p>
            <a:pPr eaLnBrk="1" hangingPunct="1">
              <a:buFont typeface="Arial" panose="020B0604020202020204" pitchFamily="34" charset="0"/>
              <a:buChar char="•"/>
            </a:pPr>
            <a:r>
              <a:rPr lang="zh-CN" altLang="zh-CN" sz="2400">
                <a:solidFill>
                  <a:schemeClr val="bg1"/>
                </a:solidFill>
              </a:rPr>
              <a:t>在高频加热中，通常采用几兆赫兹的交变电流。</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1450" y="323850"/>
            <a:ext cx="2041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电动势</a:t>
            </a:r>
          </a:p>
        </p:txBody>
      </p:sp>
      <p:grpSp>
        <p:nvGrpSpPr>
          <p:cNvPr id="106499" name="Group 3"/>
          <p:cNvGrpSpPr>
            <a:grpSpLocks/>
          </p:cNvGrpSpPr>
          <p:nvPr/>
        </p:nvGrpSpPr>
        <p:grpSpPr bwMode="auto">
          <a:xfrm>
            <a:off x="6116638" y="304800"/>
            <a:ext cx="2474912" cy="1752600"/>
            <a:chOff x="864" y="1584"/>
            <a:chExt cx="1824" cy="1104"/>
          </a:xfrm>
        </p:grpSpPr>
        <p:sp>
          <p:nvSpPr>
            <p:cNvPr id="6225" name="Line 4"/>
            <p:cNvSpPr>
              <a:spLocks noChangeShapeType="1"/>
            </p:cNvSpPr>
            <p:nvPr/>
          </p:nvSpPr>
          <p:spPr bwMode="auto">
            <a:xfrm flipH="1">
              <a:off x="864" y="2688"/>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6" name="Line 5"/>
            <p:cNvSpPr>
              <a:spLocks noChangeShapeType="1"/>
            </p:cNvSpPr>
            <p:nvPr/>
          </p:nvSpPr>
          <p:spPr bwMode="auto">
            <a:xfrm flipH="1">
              <a:off x="2256" y="2688"/>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7" name="Line 6"/>
            <p:cNvSpPr>
              <a:spLocks noChangeShapeType="1"/>
            </p:cNvSpPr>
            <p:nvPr/>
          </p:nvSpPr>
          <p:spPr bwMode="auto">
            <a:xfrm>
              <a:off x="864" y="1584"/>
              <a:ext cx="1824"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8" name="Line 7"/>
            <p:cNvSpPr>
              <a:spLocks noChangeShapeType="1"/>
            </p:cNvSpPr>
            <p:nvPr/>
          </p:nvSpPr>
          <p:spPr bwMode="auto">
            <a:xfrm>
              <a:off x="864" y="1584"/>
              <a:ext cx="0" cy="11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9" name="Line 8"/>
            <p:cNvSpPr>
              <a:spLocks noChangeShapeType="1"/>
            </p:cNvSpPr>
            <p:nvPr/>
          </p:nvSpPr>
          <p:spPr bwMode="auto">
            <a:xfrm>
              <a:off x="2688" y="1584"/>
              <a:ext cx="0" cy="11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06505" name="Object 9"/>
          <p:cNvGraphicFramePr>
            <a:graphicFrameLocks/>
          </p:cNvGraphicFramePr>
          <p:nvPr/>
        </p:nvGraphicFramePr>
        <p:xfrm>
          <a:off x="6530975" y="652463"/>
          <a:ext cx="280988" cy="306387"/>
        </p:xfrm>
        <a:graphic>
          <a:graphicData uri="http://schemas.openxmlformats.org/presentationml/2006/ole">
            <mc:AlternateContent xmlns:mc="http://schemas.openxmlformats.org/markup-compatibility/2006">
              <mc:Choice xmlns:v="urn:schemas-microsoft-com:vml" Requires="v">
                <p:oleObj name="公式" r:id="rId2" imgW="171534" imgH="200070" progId="Equation.3">
                  <p:embed/>
                </p:oleObj>
              </mc:Choice>
              <mc:Fallback>
                <p:oleObj name="公式" r:id="rId2" imgW="171534" imgH="200070" progId="Equation.3">
                  <p:embed/>
                  <p:pic>
                    <p:nvPicPr>
                      <p:cNvPr id="0" name="Object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975" y="652463"/>
                        <a:ext cx="2809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6" name="Object 10"/>
          <p:cNvGraphicFramePr>
            <a:graphicFrameLocks/>
          </p:cNvGraphicFramePr>
          <p:nvPr/>
        </p:nvGraphicFramePr>
        <p:xfrm>
          <a:off x="7942263" y="650875"/>
          <a:ext cx="280987" cy="292100"/>
        </p:xfrm>
        <a:graphic>
          <a:graphicData uri="http://schemas.openxmlformats.org/presentationml/2006/ole">
            <mc:AlternateContent xmlns:mc="http://schemas.openxmlformats.org/markup-compatibility/2006">
              <mc:Choice xmlns:v="urn:schemas-microsoft-com:vml" Requires="v">
                <p:oleObj name="公式" r:id="rId4" imgW="171534" imgH="200070" progId="Equation.3">
                  <p:embed/>
                </p:oleObj>
              </mc:Choice>
              <mc:Fallback>
                <p:oleObj name="公式" r:id="rId4" imgW="171534" imgH="200070" progId="Equation.3">
                  <p:embed/>
                  <p:pic>
                    <p:nvPicPr>
                      <p:cNvPr id="0"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2263" y="650875"/>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7" name="Rectangle 11"/>
          <p:cNvSpPr>
            <a:spLocks noChangeArrowheads="1"/>
          </p:cNvSpPr>
          <p:nvPr/>
        </p:nvSpPr>
        <p:spPr bwMode="auto">
          <a:xfrm>
            <a:off x="7924800" y="1066800"/>
            <a:ext cx="304800" cy="2057400"/>
          </a:xfrm>
          <a:prstGeom prst="rect">
            <a:avLst/>
          </a:prstGeom>
          <a:gradFill rotWithShape="0">
            <a:gsLst>
              <a:gs pos="0">
                <a:srgbClr val="005E76"/>
              </a:gs>
              <a:gs pos="5000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08" name="Rectangle 12"/>
          <p:cNvSpPr>
            <a:spLocks noChangeArrowheads="1"/>
          </p:cNvSpPr>
          <p:nvPr/>
        </p:nvSpPr>
        <p:spPr bwMode="auto">
          <a:xfrm>
            <a:off x="6553200" y="1066800"/>
            <a:ext cx="304800" cy="2057400"/>
          </a:xfrm>
          <a:prstGeom prst="rect">
            <a:avLst/>
          </a:prstGeom>
          <a:gradFill rotWithShape="0">
            <a:gsLst>
              <a:gs pos="0">
                <a:srgbClr val="005E76"/>
              </a:gs>
              <a:gs pos="5000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6509" name="Object 13"/>
          <p:cNvGraphicFramePr>
            <a:graphicFrameLocks/>
          </p:cNvGraphicFramePr>
          <p:nvPr/>
        </p:nvGraphicFramePr>
        <p:xfrm>
          <a:off x="6530975" y="3384550"/>
          <a:ext cx="1892300" cy="420688"/>
        </p:xfrm>
        <a:graphic>
          <a:graphicData uri="http://schemas.openxmlformats.org/presentationml/2006/ole">
            <mc:AlternateContent xmlns:mc="http://schemas.openxmlformats.org/markup-compatibility/2006">
              <mc:Choice xmlns:v="urn:schemas-microsoft-com:vml" Requires="v">
                <p:oleObj name="公式" r:id="rId6" imgW="1800166" imgH="314280" progId="Equation.3">
                  <p:embed/>
                </p:oleObj>
              </mc:Choice>
              <mc:Fallback>
                <p:oleObj name="公式" r:id="rId6" imgW="1800166" imgH="314280" progId="Equation.3">
                  <p:embed/>
                  <p:pic>
                    <p:nvPicPr>
                      <p:cNvPr id="0" name="Object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0975" y="3384550"/>
                        <a:ext cx="18923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0" name="Line 14"/>
          <p:cNvSpPr>
            <a:spLocks noChangeShapeType="1"/>
          </p:cNvSpPr>
          <p:nvPr/>
        </p:nvSpPr>
        <p:spPr bwMode="auto">
          <a:xfrm flipV="1">
            <a:off x="5962650" y="914400"/>
            <a:ext cx="0" cy="83820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1" name="Object 15"/>
          <p:cNvGraphicFramePr>
            <a:graphicFrameLocks/>
          </p:cNvGraphicFramePr>
          <p:nvPr/>
        </p:nvGraphicFramePr>
        <p:xfrm>
          <a:off x="5808663" y="442913"/>
          <a:ext cx="201612" cy="292100"/>
        </p:xfrm>
        <a:graphic>
          <a:graphicData uri="http://schemas.openxmlformats.org/presentationml/2006/ole">
            <mc:AlternateContent xmlns:mc="http://schemas.openxmlformats.org/markup-compatibility/2006">
              <mc:Choice xmlns:v="urn:schemas-microsoft-com:vml" Requires="v">
                <p:oleObj name="公式" r:id="rId8" imgW="95357" imgH="200070" progId="Equation.3">
                  <p:embed/>
                </p:oleObj>
              </mc:Choice>
              <mc:Fallback>
                <p:oleObj name="公式" r:id="rId8" imgW="95357" imgH="200070" progId="Equation.3">
                  <p:embed/>
                  <p:pic>
                    <p:nvPicPr>
                      <p:cNvPr id="0" name="Object 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663" y="442913"/>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2" name="Line 16"/>
          <p:cNvSpPr>
            <a:spLocks noChangeShapeType="1"/>
          </p:cNvSpPr>
          <p:nvPr/>
        </p:nvSpPr>
        <p:spPr bwMode="auto">
          <a:xfrm flipH="1">
            <a:off x="6934200" y="2057400"/>
            <a:ext cx="381000" cy="0"/>
          </a:xfrm>
          <a:prstGeom prst="line">
            <a:avLst/>
          </a:prstGeom>
          <a:noFill/>
          <a:ln w="508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3" name="Rectangle 17"/>
          <p:cNvSpPr>
            <a:spLocks noChangeArrowheads="1"/>
          </p:cNvSpPr>
          <p:nvPr/>
        </p:nvSpPr>
        <p:spPr bwMode="auto">
          <a:xfrm>
            <a:off x="6324600" y="549275"/>
            <a:ext cx="2133600" cy="2855913"/>
          </a:xfrm>
          <a:prstGeom prst="rect">
            <a:avLst/>
          </a:prstGeom>
          <a:noFill/>
          <a:ln w="9525">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14" name="Text Box 18"/>
          <p:cNvSpPr txBox="1">
            <a:spLocks noChangeArrowheads="1"/>
          </p:cNvSpPr>
          <p:nvPr/>
        </p:nvSpPr>
        <p:spPr bwMode="auto">
          <a:xfrm>
            <a:off x="6908800" y="2914650"/>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电源</a:t>
            </a:r>
          </a:p>
        </p:txBody>
      </p:sp>
      <p:sp>
        <p:nvSpPr>
          <p:cNvPr id="106515" name="Line 19"/>
          <p:cNvSpPr>
            <a:spLocks noChangeShapeType="1"/>
          </p:cNvSpPr>
          <p:nvPr/>
        </p:nvSpPr>
        <p:spPr bwMode="auto">
          <a:xfrm flipH="1">
            <a:off x="7010400" y="1600200"/>
            <a:ext cx="762000" cy="0"/>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6" name="Object 20"/>
          <p:cNvGraphicFramePr>
            <a:graphicFrameLocks/>
          </p:cNvGraphicFramePr>
          <p:nvPr/>
        </p:nvGraphicFramePr>
        <p:xfrm>
          <a:off x="7234238" y="1035050"/>
          <a:ext cx="420687" cy="457200"/>
        </p:xfrm>
        <a:graphic>
          <a:graphicData uri="http://schemas.openxmlformats.org/presentationml/2006/ole">
            <mc:AlternateContent xmlns:mc="http://schemas.openxmlformats.org/markup-compatibility/2006">
              <mc:Choice xmlns:v="urn:schemas-microsoft-com:vml" Requires="v">
                <p:oleObj name="公式" r:id="rId10" imgW="314435" imgH="352350" progId="Equation.3">
                  <p:embed/>
                </p:oleObj>
              </mc:Choice>
              <mc:Fallback>
                <p:oleObj name="公式" r:id="rId10" imgW="314435" imgH="352350" progId="Equation.3">
                  <p:embed/>
                  <p:pic>
                    <p:nvPicPr>
                      <p:cNvPr id="0" name="Object 2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4238" y="1035050"/>
                        <a:ext cx="420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7" name="Text Box 21"/>
          <p:cNvSpPr txBox="1">
            <a:spLocks noChangeArrowheads="1"/>
          </p:cNvSpPr>
          <p:nvPr/>
        </p:nvSpPr>
        <p:spPr bwMode="auto">
          <a:xfrm>
            <a:off x="746125" y="1196975"/>
            <a:ext cx="50419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将单位正电荷从电源负极推向电源正极的过程中，非静电力所作的功</a:t>
            </a:r>
          </a:p>
        </p:txBody>
      </p:sp>
      <p:sp>
        <p:nvSpPr>
          <p:cNvPr id="106518" name="Text Box 22"/>
          <p:cNvSpPr txBox="1">
            <a:spLocks noChangeArrowheads="1"/>
          </p:cNvSpPr>
          <p:nvPr/>
        </p:nvSpPr>
        <p:spPr bwMode="auto">
          <a:xfrm>
            <a:off x="746125" y="831850"/>
            <a:ext cx="1660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定义</a:t>
            </a:r>
          </a:p>
        </p:txBody>
      </p:sp>
      <p:graphicFrame>
        <p:nvGraphicFramePr>
          <p:cNvPr id="106519" name="Object 23"/>
          <p:cNvGraphicFramePr>
            <a:graphicFrameLocks/>
          </p:cNvGraphicFramePr>
          <p:nvPr/>
        </p:nvGraphicFramePr>
        <p:xfrm>
          <a:off x="1271588" y="2279650"/>
          <a:ext cx="1042987" cy="900113"/>
        </p:xfrm>
        <a:graphic>
          <a:graphicData uri="http://schemas.openxmlformats.org/presentationml/2006/ole">
            <mc:AlternateContent xmlns:mc="http://schemas.openxmlformats.org/markup-compatibility/2006">
              <mc:Choice xmlns:v="urn:schemas-microsoft-com:vml" Requires="v">
                <p:oleObj name="公式" r:id="rId12" imgW="933579" imgH="809730" progId="Equation.3">
                  <p:embed/>
                </p:oleObj>
              </mc:Choice>
              <mc:Fallback>
                <p:oleObj name="公式" r:id="rId12" imgW="933579" imgH="809730" progId="Equation.3">
                  <p:embed/>
                  <p:pic>
                    <p:nvPicPr>
                      <p:cNvPr id="0" name="Object 2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1588" y="2279650"/>
                        <a:ext cx="1042987" cy="9001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0" name="AutoShape 24"/>
          <p:cNvSpPr>
            <a:spLocks noChangeArrowheads="1"/>
          </p:cNvSpPr>
          <p:nvPr/>
        </p:nvSpPr>
        <p:spPr bwMode="auto">
          <a:xfrm>
            <a:off x="2647950" y="2555875"/>
            <a:ext cx="838200" cy="365125"/>
          </a:xfrm>
          <a:prstGeom prst="leftRightArrow">
            <a:avLst>
              <a:gd name="adj1" fmla="val 50000"/>
              <a:gd name="adj2" fmla="val 4591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6521" name="Object 25"/>
          <p:cNvGraphicFramePr>
            <a:graphicFrameLocks/>
          </p:cNvGraphicFramePr>
          <p:nvPr/>
        </p:nvGraphicFramePr>
        <p:xfrm>
          <a:off x="3846513" y="2233613"/>
          <a:ext cx="1181100" cy="900112"/>
        </p:xfrm>
        <a:graphic>
          <a:graphicData uri="http://schemas.openxmlformats.org/presentationml/2006/ole">
            <mc:AlternateContent xmlns:mc="http://schemas.openxmlformats.org/markup-compatibility/2006">
              <mc:Choice xmlns:v="urn:schemas-microsoft-com:vml" Requires="v">
                <p:oleObj name="公式" r:id="rId14" imgW="1076210" imgH="809730" progId="Equation.3">
                  <p:embed/>
                </p:oleObj>
              </mc:Choice>
              <mc:Fallback>
                <p:oleObj name="公式" r:id="rId14" imgW="1076210" imgH="80973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6513" y="2233613"/>
                        <a:ext cx="1181100" cy="9001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2" name="Text Box 26"/>
          <p:cNvSpPr txBox="1">
            <a:spLocks noChangeArrowheads="1"/>
          </p:cNvSpPr>
          <p:nvPr/>
        </p:nvSpPr>
        <p:spPr bwMode="auto">
          <a:xfrm>
            <a:off x="895350" y="3308350"/>
            <a:ext cx="556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cs typeface="Times New Roman" panose="02020603050405020304" pitchFamily="18" charset="0"/>
              </a:rPr>
              <a:t> </a:t>
            </a:r>
            <a:r>
              <a:rPr kumimoji="1" lang="zh-CN" altLang="en-US" sz="2400" b="1">
                <a:solidFill>
                  <a:schemeClr val="bg1"/>
                </a:solidFill>
                <a:latin typeface="宋体" panose="02010600030101010101" pitchFamily="2" charset="-122"/>
              </a:rPr>
              <a:t>表征了电源非静电力作功本领的大小</a:t>
            </a:r>
          </a:p>
        </p:txBody>
      </p:sp>
      <p:sp>
        <p:nvSpPr>
          <p:cNvPr id="106523" name="Text Box 27"/>
          <p:cNvSpPr txBox="1">
            <a:spLocks noChangeArrowheads="1"/>
          </p:cNvSpPr>
          <p:nvPr/>
        </p:nvSpPr>
        <p:spPr bwMode="auto">
          <a:xfrm>
            <a:off x="1047750" y="3857625"/>
            <a:ext cx="84010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反映电源将其它形式的能量转化为电 能本领的大小</a:t>
            </a:r>
          </a:p>
        </p:txBody>
      </p:sp>
      <p:sp>
        <p:nvSpPr>
          <p:cNvPr id="106524" name="Text Box 28"/>
          <p:cNvSpPr txBox="1">
            <a:spLocks noChangeArrowheads="1"/>
          </p:cNvSpPr>
          <p:nvPr/>
        </p:nvSpPr>
        <p:spPr bwMode="auto">
          <a:xfrm>
            <a:off x="742950" y="4456113"/>
            <a:ext cx="229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非静电性场强</a:t>
            </a:r>
          </a:p>
        </p:txBody>
      </p:sp>
      <p:graphicFrame>
        <p:nvGraphicFramePr>
          <p:cNvPr id="106525" name="Object 29"/>
          <p:cNvGraphicFramePr>
            <a:graphicFrameLocks/>
          </p:cNvGraphicFramePr>
          <p:nvPr/>
        </p:nvGraphicFramePr>
        <p:xfrm>
          <a:off x="3735388" y="4478338"/>
          <a:ext cx="1676400" cy="457200"/>
        </p:xfrm>
        <a:graphic>
          <a:graphicData uri="http://schemas.openxmlformats.org/presentationml/2006/ole">
            <mc:AlternateContent xmlns:mc="http://schemas.openxmlformats.org/markup-compatibility/2006">
              <mc:Choice xmlns:v="urn:schemas-microsoft-com:vml" Requires="v">
                <p:oleObj name="公式" r:id="rId16" imgW="1571633" imgH="352350" progId="Equation.3">
                  <p:embed/>
                </p:oleObj>
              </mc:Choice>
              <mc:Fallback>
                <p:oleObj name="公式" r:id="rId16" imgW="1571633" imgH="352350" progId="Equation.3">
                  <p:embed/>
                  <p:pic>
                    <p:nvPicPr>
                      <p:cNvPr id="0" name="Object 29"/>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5388" y="4478338"/>
                        <a:ext cx="1676400" cy="457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6" name="Object 30"/>
          <p:cNvGraphicFramePr>
            <a:graphicFrameLocks/>
          </p:cNvGraphicFramePr>
          <p:nvPr/>
        </p:nvGraphicFramePr>
        <p:xfrm>
          <a:off x="1122363" y="5160963"/>
          <a:ext cx="2070100" cy="684212"/>
        </p:xfrm>
        <a:graphic>
          <a:graphicData uri="http://schemas.openxmlformats.org/presentationml/2006/ole">
            <mc:AlternateContent xmlns:mc="http://schemas.openxmlformats.org/markup-compatibility/2006">
              <mc:Choice xmlns:v="urn:schemas-microsoft-com:vml" Requires="v">
                <p:oleObj name="公式" r:id="rId18" imgW="1962246" imgH="581040" progId="Equation.3">
                  <p:embed/>
                </p:oleObj>
              </mc:Choice>
              <mc:Fallback>
                <p:oleObj name="公式" r:id="rId18" imgW="1962246" imgH="581040" progId="Equation.3">
                  <p:embed/>
                  <p:pic>
                    <p:nvPicPr>
                      <p:cNvPr id="0" name="Object 3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2363" y="5160963"/>
                        <a:ext cx="207010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7" name="Object 31"/>
          <p:cNvGraphicFramePr>
            <a:graphicFrameLocks/>
          </p:cNvGraphicFramePr>
          <p:nvPr/>
        </p:nvGraphicFramePr>
        <p:xfrm>
          <a:off x="3263900" y="5149850"/>
          <a:ext cx="1790700" cy="684213"/>
        </p:xfrm>
        <a:graphic>
          <a:graphicData uri="http://schemas.openxmlformats.org/presentationml/2006/ole">
            <mc:AlternateContent xmlns:mc="http://schemas.openxmlformats.org/markup-compatibility/2006">
              <mc:Choice xmlns:v="urn:schemas-microsoft-com:vml" Requires="v">
                <p:oleObj name="公式" r:id="rId20" imgW="1685900" imgH="581040" progId="Equation.3">
                  <p:embed/>
                </p:oleObj>
              </mc:Choice>
              <mc:Fallback>
                <p:oleObj name="公式" r:id="rId20" imgW="1685900" imgH="581040" progId="Equation.3">
                  <p:embed/>
                  <p:pic>
                    <p:nvPicPr>
                      <p:cNvPr id="0" name="Object 31"/>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63900" y="5149850"/>
                        <a:ext cx="17907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8" name="Object 32"/>
          <p:cNvGraphicFramePr>
            <a:graphicFrameLocks/>
          </p:cNvGraphicFramePr>
          <p:nvPr/>
        </p:nvGraphicFramePr>
        <p:xfrm>
          <a:off x="6294438" y="5145088"/>
          <a:ext cx="1857375" cy="687387"/>
        </p:xfrm>
        <a:graphic>
          <a:graphicData uri="http://schemas.openxmlformats.org/presentationml/2006/ole">
            <mc:AlternateContent xmlns:mc="http://schemas.openxmlformats.org/markup-compatibility/2006">
              <mc:Choice xmlns:v="urn:schemas-microsoft-com:vml" Requires="v">
                <p:oleObj name="公式" r:id="rId22" imgW="1762077" imgH="581040" progId="Equation.3">
                  <p:embed/>
                </p:oleObj>
              </mc:Choice>
              <mc:Fallback>
                <p:oleObj name="公式" r:id="rId22" imgW="1762077" imgH="581040" progId="Equation.3">
                  <p:embed/>
                  <p:pic>
                    <p:nvPicPr>
                      <p:cNvPr id="0" name="Object 32"/>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94438" y="5145088"/>
                        <a:ext cx="185737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9" name="AutoShape 33"/>
          <p:cNvSpPr>
            <a:spLocks noChangeArrowheads="1"/>
          </p:cNvSpPr>
          <p:nvPr/>
        </p:nvSpPr>
        <p:spPr bwMode="auto">
          <a:xfrm>
            <a:off x="5353050" y="5394325"/>
            <a:ext cx="609600" cy="242888"/>
          </a:xfrm>
          <a:prstGeom prst="rightArrow">
            <a:avLst>
              <a:gd name="adj1" fmla="val 50000"/>
              <a:gd name="adj2" fmla="val 6274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30" name="Rectangle 34"/>
          <p:cNvSpPr>
            <a:spLocks noChangeArrowheads="1"/>
          </p:cNvSpPr>
          <p:nvPr/>
        </p:nvSpPr>
        <p:spPr bwMode="auto">
          <a:xfrm>
            <a:off x="727075" y="32083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6531" name="Rectangle 35"/>
          <p:cNvSpPr>
            <a:spLocks noChangeArrowheads="1"/>
          </p:cNvSpPr>
          <p:nvPr/>
        </p:nvSpPr>
        <p:spPr bwMode="auto">
          <a:xfrm>
            <a:off x="708025" y="37703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grpSp>
        <p:nvGrpSpPr>
          <p:cNvPr id="106532" name="Group 36"/>
          <p:cNvGrpSpPr>
            <a:grpSpLocks/>
          </p:cNvGrpSpPr>
          <p:nvPr/>
        </p:nvGrpSpPr>
        <p:grpSpPr bwMode="auto">
          <a:xfrm>
            <a:off x="7315200" y="1914525"/>
            <a:ext cx="303213" cy="285750"/>
            <a:chOff x="4608" y="1206"/>
            <a:chExt cx="191" cy="180"/>
          </a:xfrm>
        </p:grpSpPr>
        <p:sp>
          <p:nvSpPr>
            <p:cNvPr id="106533" name="Oval 37"/>
            <p:cNvSpPr>
              <a:spLocks noChangeArrowheads="1"/>
            </p:cNvSpPr>
            <p:nvPr/>
          </p:nvSpPr>
          <p:spPr bwMode="auto">
            <a:xfrm>
              <a:off x="4608" y="1206"/>
              <a:ext cx="191" cy="18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kumimoji="1" lang="zh-CN" altLang="en-US" sz="3600" b="1">
                <a:solidFill>
                  <a:srgbClr val="CC3300"/>
                </a:solidFill>
                <a:latin typeface="Times New Roman" pitchFamily="18" charset="0"/>
                <a:ea typeface="宋体" charset="-122"/>
              </a:endParaRPr>
            </a:p>
          </p:txBody>
        </p:sp>
        <p:sp>
          <p:nvSpPr>
            <p:cNvPr id="6223" name="Line 38"/>
            <p:cNvSpPr>
              <a:spLocks noChangeShapeType="1"/>
            </p:cNvSpPr>
            <p:nvPr/>
          </p:nvSpPr>
          <p:spPr bwMode="auto">
            <a:xfrm>
              <a:off x="4642" y="1295"/>
              <a:ext cx="129"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4" name="Line 39"/>
            <p:cNvSpPr>
              <a:spLocks noChangeShapeType="1"/>
            </p:cNvSpPr>
            <p:nvPr/>
          </p:nvSpPr>
          <p:spPr bwMode="auto">
            <a:xfrm>
              <a:off x="4706" y="1247"/>
              <a:ext cx="0" cy="11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536" name="Group 40"/>
          <p:cNvGrpSpPr>
            <a:grpSpLocks/>
          </p:cNvGrpSpPr>
          <p:nvPr/>
        </p:nvGrpSpPr>
        <p:grpSpPr bwMode="auto">
          <a:xfrm>
            <a:off x="6607175" y="1317625"/>
            <a:ext cx="196850" cy="1555750"/>
            <a:chOff x="-479" y="1471"/>
            <a:chExt cx="124" cy="980"/>
          </a:xfrm>
        </p:grpSpPr>
        <p:grpSp>
          <p:nvGrpSpPr>
            <p:cNvPr id="6198" name="Group 41"/>
            <p:cNvGrpSpPr>
              <a:grpSpLocks/>
            </p:cNvGrpSpPr>
            <p:nvPr/>
          </p:nvGrpSpPr>
          <p:grpSpPr bwMode="auto">
            <a:xfrm>
              <a:off x="-479" y="1471"/>
              <a:ext cx="124" cy="135"/>
              <a:chOff x="2352" y="1776"/>
              <a:chExt cx="144" cy="144"/>
            </a:xfrm>
          </p:grpSpPr>
          <p:sp>
            <p:nvSpPr>
              <p:cNvPr id="6219" name="Oval 42"/>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20" name="Line 43"/>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1" name="Line 44"/>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99" name="Group 45"/>
            <p:cNvGrpSpPr>
              <a:grpSpLocks/>
            </p:cNvGrpSpPr>
            <p:nvPr/>
          </p:nvGrpSpPr>
          <p:grpSpPr bwMode="auto">
            <a:xfrm>
              <a:off x="-479" y="1640"/>
              <a:ext cx="124" cy="135"/>
              <a:chOff x="2352" y="1776"/>
              <a:chExt cx="144" cy="144"/>
            </a:xfrm>
          </p:grpSpPr>
          <p:sp>
            <p:nvSpPr>
              <p:cNvPr id="6216" name="Oval 46"/>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7" name="Line 47"/>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8" name="Line 48"/>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0" name="Group 49"/>
            <p:cNvGrpSpPr>
              <a:grpSpLocks/>
            </p:cNvGrpSpPr>
            <p:nvPr/>
          </p:nvGrpSpPr>
          <p:grpSpPr bwMode="auto">
            <a:xfrm>
              <a:off x="-479" y="1809"/>
              <a:ext cx="124" cy="135"/>
              <a:chOff x="2352" y="1776"/>
              <a:chExt cx="144" cy="144"/>
            </a:xfrm>
          </p:grpSpPr>
          <p:sp>
            <p:nvSpPr>
              <p:cNvPr id="6213" name="Oval 50"/>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4" name="Line 51"/>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5" name="Line 52"/>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1" name="Group 53"/>
            <p:cNvGrpSpPr>
              <a:grpSpLocks/>
            </p:cNvGrpSpPr>
            <p:nvPr/>
          </p:nvGrpSpPr>
          <p:grpSpPr bwMode="auto">
            <a:xfrm>
              <a:off x="-479" y="1978"/>
              <a:ext cx="124" cy="135"/>
              <a:chOff x="2352" y="1776"/>
              <a:chExt cx="144" cy="144"/>
            </a:xfrm>
          </p:grpSpPr>
          <p:sp>
            <p:nvSpPr>
              <p:cNvPr id="6210" name="Oval 54"/>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1" name="Line 55"/>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2" name="Line 56"/>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2" name="Group 57"/>
            <p:cNvGrpSpPr>
              <a:grpSpLocks/>
            </p:cNvGrpSpPr>
            <p:nvPr/>
          </p:nvGrpSpPr>
          <p:grpSpPr bwMode="auto">
            <a:xfrm>
              <a:off x="-479" y="2147"/>
              <a:ext cx="124" cy="135"/>
              <a:chOff x="2352" y="1776"/>
              <a:chExt cx="144" cy="144"/>
            </a:xfrm>
          </p:grpSpPr>
          <p:sp>
            <p:nvSpPr>
              <p:cNvPr id="6207" name="Oval 58"/>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08" name="Line 59"/>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9" name="Line 60"/>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3" name="Group 61"/>
            <p:cNvGrpSpPr>
              <a:grpSpLocks/>
            </p:cNvGrpSpPr>
            <p:nvPr/>
          </p:nvGrpSpPr>
          <p:grpSpPr bwMode="auto">
            <a:xfrm>
              <a:off x="-479" y="2316"/>
              <a:ext cx="124" cy="135"/>
              <a:chOff x="2352" y="1776"/>
              <a:chExt cx="144" cy="144"/>
            </a:xfrm>
          </p:grpSpPr>
          <p:sp>
            <p:nvSpPr>
              <p:cNvPr id="6204" name="Oval 62"/>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05" name="Line 63"/>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6" name="Line 64"/>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06561" name="Group 65"/>
          <p:cNvGrpSpPr>
            <a:grpSpLocks/>
          </p:cNvGrpSpPr>
          <p:nvPr/>
        </p:nvGrpSpPr>
        <p:grpSpPr bwMode="auto">
          <a:xfrm>
            <a:off x="7977188" y="1322388"/>
            <a:ext cx="193675" cy="1517650"/>
            <a:chOff x="-431" y="1158"/>
            <a:chExt cx="122" cy="956"/>
          </a:xfrm>
        </p:grpSpPr>
        <p:grpSp>
          <p:nvGrpSpPr>
            <p:cNvPr id="6180" name="Group 66"/>
            <p:cNvGrpSpPr>
              <a:grpSpLocks/>
            </p:cNvGrpSpPr>
            <p:nvPr/>
          </p:nvGrpSpPr>
          <p:grpSpPr bwMode="auto">
            <a:xfrm>
              <a:off x="-431" y="1158"/>
              <a:ext cx="122" cy="133"/>
              <a:chOff x="2715" y="722"/>
              <a:chExt cx="144" cy="144"/>
            </a:xfrm>
          </p:grpSpPr>
          <p:sp>
            <p:nvSpPr>
              <p:cNvPr id="6196" name="Oval 67"/>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7" name="Line 68"/>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1" name="Group 69"/>
            <p:cNvGrpSpPr>
              <a:grpSpLocks/>
            </p:cNvGrpSpPr>
            <p:nvPr/>
          </p:nvGrpSpPr>
          <p:grpSpPr bwMode="auto">
            <a:xfrm>
              <a:off x="-431" y="1322"/>
              <a:ext cx="122" cy="133"/>
              <a:chOff x="2715" y="722"/>
              <a:chExt cx="144" cy="144"/>
            </a:xfrm>
          </p:grpSpPr>
          <p:sp>
            <p:nvSpPr>
              <p:cNvPr id="6194" name="Oval 70"/>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5" name="Line 71"/>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2" name="Group 72"/>
            <p:cNvGrpSpPr>
              <a:grpSpLocks/>
            </p:cNvGrpSpPr>
            <p:nvPr/>
          </p:nvGrpSpPr>
          <p:grpSpPr bwMode="auto">
            <a:xfrm>
              <a:off x="-431" y="1487"/>
              <a:ext cx="122" cy="133"/>
              <a:chOff x="2715" y="722"/>
              <a:chExt cx="144" cy="144"/>
            </a:xfrm>
          </p:grpSpPr>
          <p:sp>
            <p:nvSpPr>
              <p:cNvPr id="6192" name="Oval 73"/>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3" name="Line 74"/>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3" name="Group 75"/>
            <p:cNvGrpSpPr>
              <a:grpSpLocks/>
            </p:cNvGrpSpPr>
            <p:nvPr/>
          </p:nvGrpSpPr>
          <p:grpSpPr bwMode="auto">
            <a:xfrm>
              <a:off x="-431" y="1651"/>
              <a:ext cx="122" cy="133"/>
              <a:chOff x="2715" y="722"/>
              <a:chExt cx="144" cy="144"/>
            </a:xfrm>
          </p:grpSpPr>
          <p:sp>
            <p:nvSpPr>
              <p:cNvPr id="6190" name="Oval 76"/>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1" name="Line 77"/>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4" name="Group 78"/>
            <p:cNvGrpSpPr>
              <a:grpSpLocks/>
            </p:cNvGrpSpPr>
            <p:nvPr/>
          </p:nvGrpSpPr>
          <p:grpSpPr bwMode="auto">
            <a:xfrm>
              <a:off x="-431" y="1816"/>
              <a:ext cx="122" cy="133"/>
              <a:chOff x="2715" y="722"/>
              <a:chExt cx="144" cy="144"/>
            </a:xfrm>
          </p:grpSpPr>
          <p:sp>
            <p:nvSpPr>
              <p:cNvPr id="6188" name="Oval 79"/>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89" name="Line 80"/>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5" name="Group 81"/>
            <p:cNvGrpSpPr>
              <a:grpSpLocks/>
            </p:cNvGrpSpPr>
            <p:nvPr/>
          </p:nvGrpSpPr>
          <p:grpSpPr bwMode="auto">
            <a:xfrm>
              <a:off x="-431" y="1981"/>
              <a:ext cx="122" cy="133"/>
              <a:chOff x="2715" y="722"/>
              <a:chExt cx="144" cy="144"/>
            </a:xfrm>
          </p:grpSpPr>
          <p:sp>
            <p:nvSpPr>
              <p:cNvPr id="6186" name="Oval 82"/>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87" name="Line 83"/>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06580" name="Text Box 84"/>
          <p:cNvSpPr txBox="1">
            <a:spLocks noChangeArrowheads="1"/>
          </p:cNvSpPr>
          <p:nvPr/>
        </p:nvSpPr>
        <p:spPr bwMode="auto">
          <a:xfrm>
            <a:off x="822325" y="5984875"/>
            <a:ext cx="229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对闭合电路</a:t>
            </a:r>
          </a:p>
        </p:txBody>
      </p:sp>
      <p:graphicFrame>
        <p:nvGraphicFramePr>
          <p:cNvPr id="106581" name="Object 85"/>
          <p:cNvGraphicFramePr>
            <a:graphicFrameLocks/>
          </p:cNvGraphicFramePr>
          <p:nvPr/>
        </p:nvGraphicFramePr>
        <p:xfrm>
          <a:off x="2898775" y="5948363"/>
          <a:ext cx="1768475" cy="585787"/>
        </p:xfrm>
        <a:graphic>
          <a:graphicData uri="http://schemas.openxmlformats.org/presentationml/2006/ole">
            <mc:AlternateContent xmlns:mc="http://schemas.openxmlformats.org/markup-compatibility/2006">
              <mc:Choice xmlns:v="urn:schemas-microsoft-com:vml" Requires="v">
                <p:oleObj name="公式" r:id="rId24" imgW="1657266" imgH="476280" progId="Equation.3">
                  <p:embed/>
                </p:oleObj>
              </mc:Choice>
              <mc:Fallback>
                <p:oleObj name="公式" r:id="rId24" imgW="1657266" imgH="476280" progId="Equation.3">
                  <p:embed/>
                  <p:pic>
                    <p:nvPicPr>
                      <p:cNvPr id="0" name="Object 8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98775" y="5948363"/>
                        <a:ext cx="176847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wipe(left)">
                                      <p:cBhvr>
                                        <p:cTn id="7" dur="500"/>
                                        <p:tgtEl>
                                          <p:spTgt spid="106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106508"/>
                                        </p:tgtEl>
                                        <p:attrNameLst>
                                          <p:attrName>style.visibility</p:attrName>
                                        </p:attrNameLst>
                                      </p:cBhvr>
                                      <p:to>
                                        <p:strVal val="visible"/>
                                      </p:to>
                                    </p:set>
                                    <p:anim calcmode="lin" valueType="num">
                                      <p:cBhvr additive="base">
                                        <p:cTn id="12" dur="5000" fill="hold"/>
                                        <p:tgtEl>
                                          <p:spTgt spid="106508"/>
                                        </p:tgtEl>
                                        <p:attrNameLst>
                                          <p:attrName>ppt_x</p:attrName>
                                        </p:attrNameLst>
                                      </p:cBhvr>
                                      <p:tavLst>
                                        <p:tav tm="0">
                                          <p:val>
                                            <p:strVal val="#ppt_x"/>
                                          </p:val>
                                        </p:tav>
                                        <p:tav tm="100000">
                                          <p:val>
                                            <p:strVal val="#ppt_x"/>
                                          </p:val>
                                        </p:tav>
                                      </p:tavLst>
                                    </p:anim>
                                    <p:anim calcmode="lin" valueType="num">
                                      <p:cBhvr additive="base">
                                        <p:cTn id="13" dur="5000" fill="hold"/>
                                        <p:tgtEl>
                                          <p:spTgt spid="106508"/>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0"/>
                            </p:stCondLst>
                            <p:childTnLst>
                              <p:par>
                                <p:cTn id="15" presetID="1" presetClass="entr" presetSubtype="0" fill="hold" nodeType="afterEffect">
                                  <p:stCondLst>
                                    <p:cond delay="0"/>
                                  </p:stCondLst>
                                  <p:childTnLst>
                                    <p:set>
                                      <p:cBhvr>
                                        <p:cTn id="16" dur="1" fill="hold">
                                          <p:stCondLst>
                                            <p:cond delay="499"/>
                                          </p:stCondLst>
                                        </p:cTn>
                                        <p:tgtEl>
                                          <p:spTgt spid="10650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7" presetClass="entr" presetSubtype="4" fill="hold" grpId="0" nodeType="clickEffect">
                                  <p:stCondLst>
                                    <p:cond delay="0"/>
                                  </p:stCondLst>
                                  <p:childTnLst>
                                    <p:set>
                                      <p:cBhvr>
                                        <p:cTn id="20" dur="1" fill="hold">
                                          <p:stCondLst>
                                            <p:cond delay="0"/>
                                          </p:stCondLst>
                                        </p:cTn>
                                        <p:tgtEl>
                                          <p:spTgt spid="106507"/>
                                        </p:tgtEl>
                                        <p:attrNameLst>
                                          <p:attrName>style.visibility</p:attrName>
                                        </p:attrNameLst>
                                      </p:cBhvr>
                                      <p:to>
                                        <p:strVal val="visible"/>
                                      </p:to>
                                    </p:set>
                                    <p:anim calcmode="lin" valueType="num">
                                      <p:cBhvr additive="base">
                                        <p:cTn id="21" dur="5000" fill="hold"/>
                                        <p:tgtEl>
                                          <p:spTgt spid="106507"/>
                                        </p:tgtEl>
                                        <p:attrNameLst>
                                          <p:attrName>ppt_x</p:attrName>
                                        </p:attrNameLst>
                                      </p:cBhvr>
                                      <p:tavLst>
                                        <p:tav tm="0">
                                          <p:val>
                                            <p:strVal val="#ppt_x"/>
                                          </p:val>
                                        </p:tav>
                                        <p:tav tm="100000">
                                          <p:val>
                                            <p:strVal val="#ppt_x"/>
                                          </p:val>
                                        </p:tav>
                                      </p:tavLst>
                                    </p:anim>
                                    <p:anim calcmode="lin" valueType="num">
                                      <p:cBhvr additive="base">
                                        <p:cTn id="22" dur="5000" fill="hold"/>
                                        <p:tgtEl>
                                          <p:spTgt spid="106507"/>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0"/>
                            </p:stCondLst>
                            <p:childTnLst>
                              <p:par>
                                <p:cTn id="24" presetID="1" presetClass="entr" presetSubtype="0" fill="hold" nodeType="afterEffect">
                                  <p:stCondLst>
                                    <p:cond delay="0"/>
                                  </p:stCondLst>
                                  <p:childTnLst>
                                    <p:set>
                                      <p:cBhvr>
                                        <p:cTn id="25" dur="1" fill="hold">
                                          <p:stCondLst>
                                            <p:cond delay="499"/>
                                          </p:stCondLst>
                                        </p:cTn>
                                        <p:tgtEl>
                                          <p:spTgt spid="10650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106536"/>
                                        </p:tgtEl>
                                        <p:attrNameLst>
                                          <p:attrName>style.visibility</p:attrName>
                                        </p:attrNameLst>
                                      </p:cBhvr>
                                      <p:to>
                                        <p:strVal val="visible"/>
                                      </p:to>
                                    </p:set>
                                    <p:anim calcmode="lin" valueType="num">
                                      <p:cBhvr>
                                        <p:cTn id="30" dur="500" fill="hold"/>
                                        <p:tgtEl>
                                          <p:spTgt spid="106536"/>
                                        </p:tgtEl>
                                        <p:attrNameLst>
                                          <p:attrName>ppt_w</p:attrName>
                                        </p:attrNameLst>
                                      </p:cBhvr>
                                      <p:tavLst>
                                        <p:tav tm="0">
                                          <p:val>
                                            <p:fltVal val="0"/>
                                          </p:val>
                                        </p:tav>
                                        <p:tav tm="100000">
                                          <p:val>
                                            <p:strVal val="#ppt_w"/>
                                          </p:val>
                                        </p:tav>
                                      </p:tavLst>
                                    </p:anim>
                                    <p:anim calcmode="lin" valueType="num">
                                      <p:cBhvr>
                                        <p:cTn id="31" dur="500" fill="hold"/>
                                        <p:tgtEl>
                                          <p:spTgt spid="106536"/>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nodeType="clickEffect">
                                  <p:stCondLst>
                                    <p:cond delay="0"/>
                                  </p:stCondLst>
                                  <p:childTnLst>
                                    <p:set>
                                      <p:cBhvr>
                                        <p:cTn id="35" dur="1" fill="hold">
                                          <p:stCondLst>
                                            <p:cond delay="0"/>
                                          </p:stCondLst>
                                        </p:cTn>
                                        <p:tgtEl>
                                          <p:spTgt spid="106561"/>
                                        </p:tgtEl>
                                        <p:attrNameLst>
                                          <p:attrName>style.visibility</p:attrName>
                                        </p:attrNameLst>
                                      </p:cBhvr>
                                      <p:to>
                                        <p:strVal val="visible"/>
                                      </p:to>
                                    </p:set>
                                    <p:anim calcmode="lin" valueType="num">
                                      <p:cBhvr>
                                        <p:cTn id="36" dur="500" fill="hold"/>
                                        <p:tgtEl>
                                          <p:spTgt spid="106561"/>
                                        </p:tgtEl>
                                        <p:attrNameLst>
                                          <p:attrName>ppt_w</p:attrName>
                                        </p:attrNameLst>
                                      </p:cBhvr>
                                      <p:tavLst>
                                        <p:tav tm="0">
                                          <p:val>
                                            <p:fltVal val="0"/>
                                          </p:val>
                                        </p:tav>
                                        <p:tav tm="100000">
                                          <p:val>
                                            <p:strVal val="#ppt_w"/>
                                          </p:val>
                                        </p:tav>
                                      </p:tavLst>
                                    </p:anim>
                                    <p:anim calcmode="lin" valueType="num">
                                      <p:cBhvr>
                                        <p:cTn id="37" dur="500" fill="hold"/>
                                        <p:tgtEl>
                                          <p:spTgt spid="106561"/>
                                        </p:tgtEl>
                                        <p:attrNameLst>
                                          <p:attrName>ppt_h</p:attrName>
                                        </p:attrNameLst>
                                      </p:cBhvr>
                                      <p:tavLst>
                                        <p:tav tm="0">
                                          <p:val>
                                            <p:fltVal val="0"/>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6509"/>
                                        </p:tgtEl>
                                        <p:attrNameLst>
                                          <p:attrName>style.visibility</p:attrName>
                                        </p:attrNameLst>
                                      </p:cBhvr>
                                      <p:to>
                                        <p:strVal val="visible"/>
                                      </p:to>
                                    </p:set>
                                    <p:animEffect transition="in" filter="dissolve">
                                      <p:cBhvr>
                                        <p:cTn id="42" dur="500"/>
                                        <p:tgtEl>
                                          <p:spTgt spid="1065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106499"/>
                                        </p:tgtEl>
                                        <p:attrNameLst>
                                          <p:attrName>style.visibility</p:attrName>
                                        </p:attrNameLst>
                                      </p:cBhvr>
                                      <p:to>
                                        <p:strVal val="visible"/>
                                      </p:to>
                                    </p:set>
                                    <p:animEffect transition="in" filter="slide(fromBottom)">
                                      <p:cBhvr>
                                        <p:cTn id="47" dur="500"/>
                                        <p:tgtEl>
                                          <p:spTgt spid="1064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106510"/>
                                        </p:tgtEl>
                                        <p:attrNameLst>
                                          <p:attrName>style.visibility</p:attrName>
                                        </p:attrNameLst>
                                      </p:cBhvr>
                                      <p:to>
                                        <p:strVal val="visible"/>
                                      </p:to>
                                    </p:set>
                                    <p:animEffect transition="in" filter="slide(fromBottom)">
                                      <p:cBhvr>
                                        <p:cTn id="52" dur="500"/>
                                        <p:tgtEl>
                                          <p:spTgt spid="106510"/>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06511"/>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2" fill="hold" nodeType="clickEffect">
                                  <p:stCondLst>
                                    <p:cond delay="0"/>
                                  </p:stCondLst>
                                  <p:childTnLst>
                                    <p:set>
                                      <p:cBhvr>
                                        <p:cTn id="59" dur="1" fill="hold">
                                          <p:stCondLst>
                                            <p:cond delay="0"/>
                                          </p:stCondLst>
                                        </p:cTn>
                                        <p:tgtEl>
                                          <p:spTgt spid="106532"/>
                                        </p:tgtEl>
                                        <p:attrNameLst>
                                          <p:attrName>style.visibility</p:attrName>
                                        </p:attrNameLst>
                                      </p:cBhvr>
                                      <p:to>
                                        <p:strVal val="visible"/>
                                      </p:to>
                                    </p:set>
                                    <p:animEffect transition="in" filter="slide(fromRight)">
                                      <p:cBhvr>
                                        <p:cTn id="60" dur="500"/>
                                        <p:tgtEl>
                                          <p:spTgt spid="10653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2" fill="hold" nodeType="clickEffect">
                                  <p:stCondLst>
                                    <p:cond delay="0"/>
                                  </p:stCondLst>
                                  <p:childTnLst>
                                    <p:set>
                                      <p:cBhvr>
                                        <p:cTn id="64" dur="1" fill="hold">
                                          <p:stCondLst>
                                            <p:cond delay="0"/>
                                          </p:stCondLst>
                                        </p:cTn>
                                        <p:tgtEl>
                                          <p:spTgt spid="106512"/>
                                        </p:tgtEl>
                                        <p:attrNameLst>
                                          <p:attrName>style.visibility</p:attrName>
                                        </p:attrNameLst>
                                      </p:cBhvr>
                                      <p:to>
                                        <p:strVal val="visible"/>
                                      </p:to>
                                    </p:set>
                                    <p:animEffect transition="in" filter="slide(fromRight)">
                                      <p:cBhvr>
                                        <p:cTn id="65" dur="500"/>
                                        <p:tgtEl>
                                          <p:spTgt spid="1065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2" fill="hold" nodeType="clickEffect">
                                  <p:stCondLst>
                                    <p:cond delay="0"/>
                                  </p:stCondLst>
                                  <p:childTnLst>
                                    <p:set>
                                      <p:cBhvr>
                                        <p:cTn id="69" dur="1" fill="hold">
                                          <p:stCondLst>
                                            <p:cond delay="0"/>
                                          </p:stCondLst>
                                        </p:cTn>
                                        <p:tgtEl>
                                          <p:spTgt spid="106515"/>
                                        </p:tgtEl>
                                        <p:attrNameLst>
                                          <p:attrName>style.visibility</p:attrName>
                                        </p:attrNameLst>
                                      </p:cBhvr>
                                      <p:to>
                                        <p:strVal val="visible"/>
                                      </p:to>
                                    </p:set>
                                    <p:anim calcmode="lin" valueType="num">
                                      <p:cBhvr additive="base">
                                        <p:cTn id="70" dur="500" fill="hold"/>
                                        <p:tgtEl>
                                          <p:spTgt spid="106515"/>
                                        </p:tgtEl>
                                        <p:attrNameLst>
                                          <p:attrName>ppt_x</p:attrName>
                                        </p:attrNameLst>
                                      </p:cBhvr>
                                      <p:tavLst>
                                        <p:tav tm="0">
                                          <p:val>
                                            <p:strVal val="1+#ppt_w/2"/>
                                          </p:val>
                                        </p:tav>
                                        <p:tav tm="100000">
                                          <p:val>
                                            <p:strVal val="#ppt_x"/>
                                          </p:val>
                                        </p:tav>
                                      </p:tavLst>
                                    </p:anim>
                                    <p:anim calcmode="lin" valueType="num">
                                      <p:cBhvr additive="base">
                                        <p:cTn id="71" dur="500" fill="hold"/>
                                        <p:tgtEl>
                                          <p:spTgt spid="106515"/>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1065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106513"/>
                                        </p:tgtEl>
                                        <p:attrNameLst>
                                          <p:attrName>style.visibility</p:attrName>
                                        </p:attrNameLst>
                                      </p:cBhvr>
                                      <p:to>
                                        <p:strVal val="visible"/>
                                      </p:to>
                                    </p:set>
                                    <p:anim calcmode="lin" valueType="num">
                                      <p:cBhvr>
                                        <p:cTn id="79" dur="500" fill="hold"/>
                                        <p:tgtEl>
                                          <p:spTgt spid="106513"/>
                                        </p:tgtEl>
                                        <p:attrNameLst>
                                          <p:attrName>ppt_w</p:attrName>
                                        </p:attrNameLst>
                                      </p:cBhvr>
                                      <p:tavLst>
                                        <p:tav tm="0">
                                          <p:val>
                                            <p:fltVal val="0"/>
                                          </p:val>
                                        </p:tav>
                                        <p:tav tm="100000">
                                          <p:val>
                                            <p:strVal val="#ppt_w"/>
                                          </p:val>
                                        </p:tav>
                                      </p:tavLst>
                                    </p:anim>
                                    <p:anim calcmode="lin" valueType="num">
                                      <p:cBhvr>
                                        <p:cTn id="80" dur="500" fill="hold"/>
                                        <p:tgtEl>
                                          <p:spTgt spid="106513"/>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42" fill="hold" grpId="0" nodeType="clickEffect">
                                  <p:stCondLst>
                                    <p:cond delay="0"/>
                                  </p:stCondLst>
                                  <p:iterate type="wd">
                                    <p:tmPct val="100000"/>
                                  </p:iterate>
                                  <p:childTnLst>
                                    <p:set>
                                      <p:cBhvr>
                                        <p:cTn id="84" dur="1" fill="hold">
                                          <p:stCondLst>
                                            <p:cond delay="0"/>
                                          </p:stCondLst>
                                        </p:cTn>
                                        <p:tgtEl>
                                          <p:spTgt spid="106514"/>
                                        </p:tgtEl>
                                        <p:attrNameLst>
                                          <p:attrName>style.visibility</p:attrName>
                                        </p:attrNameLst>
                                      </p:cBhvr>
                                      <p:to>
                                        <p:strVal val="visible"/>
                                      </p:to>
                                    </p:set>
                                    <p:animEffect transition="in" filter="barn(outHorizontal)">
                                      <p:cBhvr>
                                        <p:cTn id="85" dur="300"/>
                                        <p:tgtEl>
                                          <p:spTgt spid="10651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06518"/>
                                        </p:tgtEl>
                                        <p:attrNameLst>
                                          <p:attrName>style.visibility</p:attrName>
                                        </p:attrNameLst>
                                      </p:cBhvr>
                                      <p:to>
                                        <p:strVal val="visible"/>
                                      </p:to>
                                    </p:set>
                                    <p:animEffect transition="in" filter="wipe(left)">
                                      <p:cBhvr>
                                        <p:cTn id="90" dur="500"/>
                                        <p:tgtEl>
                                          <p:spTgt spid="10651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06517"/>
                                        </p:tgtEl>
                                        <p:attrNameLst>
                                          <p:attrName>style.visibility</p:attrName>
                                        </p:attrNameLst>
                                      </p:cBhvr>
                                      <p:to>
                                        <p:strVal val="visible"/>
                                      </p:to>
                                    </p:set>
                                    <p:animEffect transition="in" filter="wipe(left)">
                                      <p:cBhvr>
                                        <p:cTn id="95" dur="500"/>
                                        <p:tgtEl>
                                          <p:spTgt spid="10651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106519"/>
                                        </p:tgtEl>
                                        <p:attrNameLst>
                                          <p:attrName>style.visibility</p:attrName>
                                        </p:attrNameLst>
                                      </p:cBhvr>
                                      <p:to>
                                        <p:strVal val="visible"/>
                                      </p:to>
                                    </p:set>
                                    <p:animEffect transition="in" filter="wipe(left)">
                                      <p:cBhvr>
                                        <p:cTn id="100" dur="500"/>
                                        <p:tgtEl>
                                          <p:spTgt spid="106519"/>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06520"/>
                                        </p:tgtEl>
                                        <p:attrNameLst>
                                          <p:attrName>style.visibility</p:attrName>
                                        </p:attrNameLst>
                                      </p:cBhvr>
                                      <p:to>
                                        <p:strVal val="visible"/>
                                      </p:to>
                                    </p:set>
                                    <p:animEffect transition="in" filter="wipe(left)">
                                      <p:cBhvr>
                                        <p:cTn id="105" dur="500"/>
                                        <p:tgtEl>
                                          <p:spTgt spid="106520"/>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06521"/>
                                        </p:tgtEl>
                                        <p:attrNameLst>
                                          <p:attrName>style.visibility</p:attrName>
                                        </p:attrNameLst>
                                      </p:cBhvr>
                                      <p:to>
                                        <p:strVal val="visible"/>
                                      </p:to>
                                    </p:set>
                                    <p:animEffect transition="in" filter="wipe(left)">
                                      <p:cBhvr>
                                        <p:cTn id="110" dur="500"/>
                                        <p:tgtEl>
                                          <p:spTgt spid="106521"/>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06530"/>
                                        </p:tgtEl>
                                        <p:attrNameLst>
                                          <p:attrName>style.visibility</p:attrName>
                                        </p:attrNameLst>
                                      </p:cBhvr>
                                      <p:to>
                                        <p:strVal val="visible"/>
                                      </p:to>
                                    </p:set>
                                    <p:animEffect transition="in" filter="wipe(left)">
                                      <p:cBhvr>
                                        <p:cTn id="115" dur="500"/>
                                        <p:tgtEl>
                                          <p:spTgt spid="106530"/>
                                        </p:tgtEl>
                                      </p:cBhvr>
                                    </p:animEffect>
                                  </p:childTnLst>
                                </p:cTn>
                              </p:par>
                            </p:childTnLst>
                          </p:cTn>
                        </p:par>
                        <p:par>
                          <p:cTn id="116" fill="hold" nodeType="afterGroup">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06522"/>
                                        </p:tgtEl>
                                        <p:attrNameLst>
                                          <p:attrName>style.visibility</p:attrName>
                                        </p:attrNameLst>
                                      </p:cBhvr>
                                      <p:to>
                                        <p:strVal val="visible"/>
                                      </p:to>
                                    </p:set>
                                    <p:animEffect transition="in" filter="wipe(left)">
                                      <p:cBhvr>
                                        <p:cTn id="119" dur="500"/>
                                        <p:tgtEl>
                                          <p:spTgt spid="10652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06531"/>
                                        </p:tgtEl>
                                        <p:attrNameLst>
                                          <p:attrName>style.visibility</p:attrName>
                                        </p:attrNameLst>
                                      </p:cBhvr>
                                      <p:to>
                                        <p:strVal val="visible"/>
                                      </p:to>
                                    </p:set>
                                    <p:animEffect transition="in" filter="wipe(left)">
                                      <p:cBhvr>
                                        <p:cTn id="124" dur="500"/>
                                        <p:tgtEl>
                                          <p:spTgt spid="106531"/>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06523"/>
                                        </p:tgtEl>
                                        <p:attrNameLst>
                                          <p:attrName>style.visibility</p:attrName>
                                        </p:attrNameLst>
                                      </p:cBhvr>
                                      <p:to>
                                        <p:strVal val="visible"/>
                                      </p:to>
                                    </p:set>
                                    <p:animEffect transition="in" filter="wipe(left)">
                                      <p:cBhvr>
                                        <p:cTn id="128" dur="500"/>
                                        <p:tgtEl>
                                          <p:spTgt spid="10652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06524"/>
                                        </p:tgtEl>
                                        <p:attrNameLst>
                                          <p:attrName>style.visibility</p:attrName>
                                        </p:attrNameLst>
                                      </p:cBhvr>
                                      <p:to>
                                        <p:strVal val="visible"/>
                                      </p:to>
                                    </p:set>
                                    <p:animEffect transition="in" filter="wipe(left)">
                                      <p:cBhvr>
                                        <p:cTn id="133" dur="500"/>
                                        <p:tgtEl>
                                          <p:spTgt spid="106524"/>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106525"/>
                                        </p:tgtEl>
                                        <p:attrNameLst>
                                          <p:attrName>style.visibility</p:attrName>
                                        </p:attrNameLst>
                                      </p:cBhvr>
                                      <p:to>
                                        <p:strVal val="visible"/>
                                      </p:to>
                                    </p:set>
                                    <p:animEffect transition="in" filter="wipe(left)">
                                      <p:cBhvr>
                                        <p:cTn id="138" dur="500"/>
                                        <p:tgtEl>
                                          <p:spTgt spid="106525"/>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106526"/>
                                        </p:tgtEl>
                                        <p:attrNameLst>
                                          <p:attrName>style.visibility</p:attrName>
                                        </p:attrNameLst>
                                      </p:cBhvr>
                                      <p:to>
                                        <p:strVal val="visible"/>
                                      </p:to>
                                    </p:set>
                                    <p:animEffect transition="in" filter="wipe(left)">
                                      <p:cBhvr>
                                        <p:cTn id="143" dur="500"/>
                                        <p:tgtEl>
                                          <p:spTgt spid="106526"/>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06527"/>
                                        </p:tgtEl>
                                        <p:attrNameLst>
                                          <p:attrName>style.visibility</p:attrName>
                                        </p:attrNameLst>
                                      </p:cBhvr>
                                      <p:to>
                                        <p:strVal val="visible"/>
                                      </p:to>
                                    </p:set>
                                    <p:animEffect transition="in" filter="wipe(left)">
                                      <p:cBhvr>
                                        <p:cTn id="148" dur="500"/>
                                        <p:tgtEl>
                                          <p:spTgt spid="106527"/>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106529"/>
                                        </p:tgtEl>
                                        <p:attrNameLst>
                                          <p:attrName>style.visibility</p:attrName>
                                        </p:attrNameLst>
                                      </p:cBhvr>
                                      <p:to>
                                        <p:strVal val="visible"/>
                                      </p:to>
                                    </p:set>
                                    <p:animEffect transition="in" filter="wipe(left)">
                                      <p:cBhvr>
                                        <p:cTn id="153" dur="500"/>
                                        <p:tgtEl>
                                          <p:spTgt spid="106529"/>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nodeType="clickEffect">
                                  <p:stCondLst>
                                    <p:cond delay="0"/>
                                  </p:stCondLst>
                                  <p:childTnLst>
                                    <p:set>
                                      <p:cBhvr>
                                        <p:cTn id="157" dur="1" fill="hold">
                                          <p:stCondLst>
                                            <p:cond delay="0"/>
                                          </p:stCondLst>
                                        </p:cTn>
                                        <p:tgtEl>
                                          <p:spTgt spid="106528"/>
                                        </p:tgtEl>
                                        <p:attrNameLst>
                                          <p:attrName>style.visibility</p:attrName>
                                        </p:attrNameLst>
                                      </p:cBhvr>
                                      <p:to>
                                        <p:strVal val="visible"/>
                                      </p:to>
                                    </p:set>
                                    <p:animEffect transition="in" filter="wipe(left)">
                                      <p:cBhvr>
                                        <p:cTn id="158" dur="500"/>
                                        <p:tgtEl>
                                          <p:spTgt spid="106528"/>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06580"/>
                                        </p:tgtEl>
                                        <p:attrNameLst>
                                          <p:attrName>style.visibility</p:attrName>
                                        </p:attrNameLst>
                                      </p:cBhvr>
                                      <p:to>
                                        <p:strVal val="visible"/>
                                      </p:to>
                                    </p:set>
                                    <p:animEffect transition="in" filter="wipe(left)">
                                      <p:cBhvr>
                                        <p:cTn id="163" dur="500"/>
                                        <p:tgtEl>
                                          <p:spTgt spid="106580"/>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nodeType="clickEffect">
                                  <p:stCondLst>
                                    <p:cond delay="0"/>
                                  </p:stCondLst>
                                  <p:childTnLst>
                                    <p:set>
                                      <p:cBhvr>
                                        <p:cTn id="167" dur="1" fill="hold">
                                          <p:stCondLst>
                                            <p:cond delay="0"/>
                                          </p:stCondLst>
                                        </p:cTn>
                                        <p:tgtEl>
                                          <p:spTgt spid="106581"/>
                                        </p:tgtEl>
                                        <p:attrNameLst>
                                          <p:attrName>style.visibility</p:attrName>
                                        </p:attrNameLst>
                                      </p:cBhvr>
                                      <p:to>
                                        <p:strVal val="visible"/>
                                      </p:to>
                                    </p:set>
                                    <p:animEffect transition="in" filter="wipe(left)">
                                      <p:cBhvr>
                                        <p:cTn id="168" dur="500"/>
                                        <p:tgtEl>
                                          <p:spTgt spid="106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utoUpdateAnimBg="0"/>
      <p:bldP spid="106507" grpId="0" animBg="1"/>
      <p:bldP spid="106508" grpId="0" animBg="1"/>
      <p:bldP spid="106513" grpId="0" animBg="1"/>
      <p:bldP spid="106514" grpId="0" autoUpdateAnimBg="0"/>
      <p:bldP spid="106517" grpId="0" autoUpdateAnimBg="0"/>
      <p:bldP spid="106518" grpId="0" autoUpdateAnimBg="0"/>
      <p:bldP spid="106520" grpId="0" animBg="1"/>
      <p:bldP spid="106522" grpId="0" autoUpdateAnimBg="0"/>
      <p:bldP spid="106523" grpId="0" autoUpdateAnimBg="0"/>
      <p:bldP spid="106524" grpId="0" autoUpdateAnimBg="0"/>
      <p:bldP spid="106529" grpId="0" animBg="1"/>
      <p:bldP spid="106530" grpId="0"/>
      <p:bldP spid="106531" grpId="0"/>
      <p:bldP spid="106580"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250825" y="115888"/>
            <a:ext cx="85693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3</a:t>
            </a:r>
            <a:r>
              <a:rPr lang="zh-CN" altLang="zh-CN" sz="2400" b="1">
                <a:solidFill>
                  <a:schemeClr val="bg1"/>
                </a:solidFill>
              </a:rPr>
              <a:t>）加热一半径为</a:t>
            </a:r>
            <a:r>
              <a:rPr lang="en-US" altLang="zh-CN" sz="2400" b="1">
                <a:solidFill>
                  <a:schemeClr val="bg1"/>
                </a:solidFill>
              </a:rPr>
              <a:t>R</a:t>
            </a:r>
            <a:r>
              <a:rPr lang="zh-CN" altLang="zh-CN" sz="2400" b="1">
                <a:solidFill>
                  <a:schemeClr val="bg1"/>
                </a:solidFill>
              </a:rPr>
              <a:t>，高为</a:t>
            </a:r>
            <a:r>
              <a:rPr lang="en-US" altLang="zh-CN" sz="2400" b="1">
                <a:solidFill>
                  <a:schemeClr val="bg1"/>
                </a:solidFill>
              </a:rPr>
              <a:t>b</a:t>
            </a:r>
            <a:r>
              <a:rPr lang="zh-CN" altLang="zh-CN" sz="2400" b="1">
                <a:solidFill>
                  <a:schemeClr val="bg1"/>
                </a:solidFill>
              </a:rPr>
              <a:t>，电阻率为</a:t>
            </a:r>
            <a:r>
              <a:rPr lang="en-US" altLang="zh-CN" sz="2400" b="1">
                <a:solidFill>
                  <a:schemeClr val="bg1"/>
                </a:solidFill>
              </a:rPr>
              <a:t>ρ</a:t>
            </a:r>
            <a:r>
              <a:rPr lang="zh-CN" altLang="zh-CN" sz="2400" b="1">
                <a:solidFill>
                  <a:schemeClr val="bg1"/>
                </a:solidFill>
              </a:rPr>
              <a:t>的金属圆柱，磁感应强度</a:t>
            </a:r>
            <a:r>
              <a:rPr lang="zh-CN" altLang="en-US" sz="2400" b="1">
                <a:solidFill>
                  <a:schemeClr val="bg1"/>
                </a:solidFill>
              </a:rPr>
              <a:t>随时间</a:t>
            </a:r>
            <a:r>
              <a:rPr lang="zh-CN" altLang="zh-CN" sz="2400" b="1">
                <a:solidFill>
                  <a:schemeClr val="bg1"/>
                </a:solidFill>
              </a:rPr>
              <a:t>恒定地增加。求：圆柱体内的电流。</a:t>
            </a:r>
          </a:p>
        </p:txBody>
      </p:sp>
      <p:sp>
        <p:nvSpPr>
          <p:cNvPr id="3" name="矩形 2"/>
          <p:cNvSpPr>
            <a:spLocks noChangeArrowheads="1"/>
          </p:cNvSpPr>
          <p:nvPr/>
        </p:nvSpPr>
        <p:spPr bwMode="auto">
          <a:xfrm>
            <a:off x="395288" y="955675"/>
            <a:ext cx="8064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解：取半径为</a:t>
            </a:r>
            <a:r>
              <a:rPr lang="en-US" altLang="zh-CN" sz="2400">
                <a:solidFill>
                  <a:schemeClr val="bg1"/>
                </a:solidFill>
              </a:rPr>
              <a:t>r</a:t>
            </a:r>
            <a:r>
              <a:rPr lang="zh-CN" altLang="zh-CN" sz="2400">
                <a:solidFill>
                  <a:schemeClr val="bg1"/>
                </a:solidFill>
              </a:rPr>
              <a:t>，厚度为</a:t>
            </a:r>
            <a:r>
              <a:rPr lang="en-US" altLang="zh-CN" sz="2400">
                <a:solidFill>
                  <a:schemeClr val="bg1"/>
                </a:solidFill>
              </a:rPr>
              <a:t>dr</a:t>
            </a:r>
            <a:r>
              <a:rPr lang="zh-CN" altLang="zh-CN" sz="2400">
                <a:solidFill>
                  <a:schemeClr val="bg1"/>
                </a:solidFill>
              </a:rPr>
              <a:t>，高为</a:t>
            </a:r>
            <a:r>
              <a:rPr lang="en-US" altLang="zh-CN" sz="2400">
                <a:solidFill>
                  <a:schemeClr val="bg1"/>
                </a:solidFill>
              </a:rPr>
              <a:t>b</a:t>
            </a:r>
            <a:r>
              <a:rPr lang="zh-CN" altLang="zh-CN" sz="2400">
                <a:solidFill>
                  <a:schemeClr val="bg1"/>
                </a:solidFill>
              </a:rPr>
              <a:t>的柱壳，其磁通量和感生电动势分别为：</a:t>
            </a:r>
          </a:p>
        </p:txBody>
      </p:sp>
      <p:graphicFrame>
        <p:nvGraphicFramePr>
          <p:cNvPr id="4" name="对象 3"/>
          <p:cNvGraphicFramePr>
            <a:graphicFrameLocks noChangeAspect="1"/>
          </p:cNvGraphicFramePr>
          <p:nvPr/>
        </p:nvGraphicFramePr>
        <p:xfrm>
          <a:off x="2051050" y="1916113"/>
          <a:ext cx="1081088" cy="344487"/>
        </p:xfrm>
        <a:graphic>
          <a:graphicData uri="http://schemas.openxmlformats.org/presentationml/2006/ole">
            <mc:AlternateContent xmlns:mc="http://schemas.openxmlformats.org/markup-compatibility/2006">
              <mc:Choice xmlns:v="urn:schemas-microsoft-com:vml" Requires="v">
                <p:oleObj name="Equation" r:id="rId2" imgW="634725" imgH="203112" progId="Equation.DSMT4">
                  <p:embed/>
                </p:oleObj>
              </mc:Choice>
              <mc:Fallback>
                <p:oleObj name="Equation" r:id="rId2" imgW="634725" imgH="203112"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916113"/>
                        <a:ext cx="108108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3635375" y="1700213"/>
          <a:ext cx="2382838" cy="720725"/>
        </p:xfrm>
        <a:graphic>
          <a:graphicData uri="http://schemas.openxmlformats.org/presentationml/2006/ole">
            <mc:AlternateContent xmlns:mc="http://schemas.openxmlformats.org/markup-compatibility/2006">
              <mc:Choice xmlns:v="urn:schemas-microsoft-com:vml" Requires="v">
                <p:oleObj name="Equation" r:id="rId4" imgW="1307532" imgH="393529" progId="Equation.DSMT4">
                  <p:embed/>
                </p:oleObj>
              </mc:Choice>
              <mc:Fallback>
                <p:oleObj name="Equation" r:id="rId4" imgW="1307532" imgH="393529"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1700213"/>
                        <a:ext cx="238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611188" y="2420938"/>
            <a:ext cx="264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根据电阻率的定义</a:t>
            </a:r>
            <a:endParaRPr lang="zh-CN" altLang="en-US" sz="2400">
              <a:solidFill>
                <a:schemeClr val="bg1"/>
              </a:solidFill>
            </a:endParaRPr>
          </a:p>
        </p:txBody>
      </p:sp>
      <p:sp>
        <p:nvSpPr>
          <p:cNvPr id="3379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3132138" y="2360613"/>
          <a:ext cx="884237" cy="636587"/>
        </p:xfrm>
        <a:graphic>
          <a:graphicData uri="http://schemas.openxmlformats.org/presentationml/2006/ole">
            <mc:AlternateContent xmlns:mc="http://schemas.openxmlformats.org/markup-compatibility/2006">
              <mc:Choice xmlns:v="urn:schemas-microsoft-com:vml" Requires="v">
                <p:oleObj name="Equation" r:id="rId6" imgW="545863" imgH="393529" progId="Equation.DSMT4">
                  <p:embed/>
                </p:oleObj>
              </mc:Choice>
              <mc:Fallback>
                <p:oleObj name="Equation" r:id="rId6" imgW="545863" imgH="393529"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2360613"/>
                        <a:ext cx="88423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3995738" y="2433638"/>
            <a:ext cx="2954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可知柱壳的电阻为：</a:t>
            </a:r>
            <a:endParaRPr lang="zh-CN" altLang="en-US" sz="2400">
              <a:solidFill>
                <a:schemeClr val="bg1"/>
              </a:solidFill>
            </a:endParaRPr>
          </a:p>
        </p:txBody>
      </p:sp>
      <p:sp>
        <p:nvSpPr>
          <p:cNvPr id="3380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p:cNvGraphicFramePr>
            <a:graphicFrameLocks noChangeAspect="1"/>
          </p:cNvGraphicFramePr>
          <p:nvPr/>
        </p:nvGraphicFramePr>
        <p:xfrm>
          <a:off x="2822575" y="3141663"/>
          <a:ext cx="2016125" cy="647700"/>
        </p:xfrm>
        <a:graphic>
          <a:graphicData uri="http://schemas.openxmlformats.org/presentationml/2006/ole">
            <mc:AlternateContent xmlns:mc="http://schemas.openxmlformats.org/markup-compatibility/2006">
              <mc:Choice xmlns:v="urn:schemas-microsoft-com:vml" Requires="v">
                <p:oleObj name="Equation" r:id="rId8" imgW="1231366" imgH="393529" progId="Equation.DSMT4">
                  <p:embed/>
                </p:oleObj>
              </mc:Choice>
              <mc:Fallback>
                <p:oleObj name="Equation" r:id="rId8" imgW="1231366" imgH="393529"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2575" y="3141663"/>
                        <a:ext cx="2016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627063" y="3860800"/>
            <a:ext cx="3878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dirty="0">
                <a:solidFill>
                  <a:schemeClr val="bg1"/>
                </a:solidFill>
              </a:rPr>
              <a:t>柱壳内产生的感应电流为：</a:t>
            </a:r>
          </a:p>
        </p:txBody>
      </p:sp>
      <p:sp>
        <p:nvSpPr>
          <p:cNvPr id="33805"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4505325" y="3652838"/>
          <a:ext cx="3638550" cy="1339850"/>
        </p:xfrm>
        <a:graphic>
          <a:graphicData uri="http://schemas.openxmlformats.org/presentationml/2006/ole">
            <mc:AlternateContent xmlns:mc="http://schemas.openxmlformats.org/markup-compatibility/2006">
              <mc:Choice xmlns:v="urn:schemas-microsoft-com:vml" Requires="v">
                <p:oleObj name="Equation" r:id="rId10" imgW="2070100" imgH="762000" progId="Equation.DSMT4">
                  <p:embed/>
                </p:oleObj>
              </mc:Choice>
              <mc:Fallback>
                <p:oleObj name="Equation" r:id="rId10" imgW="2070100" imgH="762000" progId="Equation.DSMT4">
                  <p:embed/>
                  <p:pic>
                    <p:nvPicPr>
                      <p:cNvPr id="0"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5325" y="3652838"/>
                        <a:ext cx="36385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p:cNvSpPr>
            <a:spLocks noChangeArrowheads="1"/>
          </p:cNvSpPr>
          <p:nvPr/>
        </p:nvSpPr>
        <p:spPr bwMode="auto">
          <a:xfrm>
            <a:off x="684213" y="5076825"/>
            <a:ext cx="3570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整个金属圆柱内的电流：</a:t>
            </a:r>
          </a:p>
        </p:txBody>
      </p:sp>
      <p:sp>
        <p:nvSpPr>
          <p:cNvPr id="33808"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对象 18"/>
          <p:cNvGraphicFramePr>
            <a:graphicFrameLocks noChangeAspect="1"/>
          </p:cNvGraphicFramePr>
          <p:nvPr/>
        </p:nvGraphicFramePr>
        <p:xfrm>
          <a:off x="4140200" y="5051425"/>
          <a:ext cx="4113213" cy="792163"/>
        </p:xfrm>
        <a:graphic>
          <a:graphicData uri="http://schemas.openxmlformats.org/presentationml/2006/ole">
            <mc:AlternateContent xmlns:mc="http://schemas.openxmlformats.org/markup-compatibility/2006">
              <mc:Choice xmlns:v="urn:schemas-microsoft-com:vml" Requires="v">
                <p:oleObj name="Equation" r:id="rId12" imgW="2311400" imgH="444500" progId="Equation.DSMT4">
                  <p:embed/>
                </p:oleObj>
              </mc:Choice>
              <mc:Fallback>
                <p:oleObj name="Equation" r:id="rId12" imgW="2311400" imgH="444500" progId="Equation.DSMT4">
                  <p:embed/>
                  <p:pic>
                    <p:nvPicPr>
                      <p:cNvPr id="0" name="对象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0200" y="5051425"/>
                        <a:ext cx="41132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1" grpId="0"/>
      <p:bldP spid="14"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p:cNvSpPr>
            <a:spLocks noChangeArrowheads="1"/>
          </p:cNvSpPr>
          <p:nvPr/>
        </p:nvSpPr>
        <p:spPr bwMode="auto">
          <a:xfrm>
            <a:off x="1524000" y="1863725"/>
            <a:ext cx="2667000" cy="1981200"/>
          </a:xfrm>
          <a:prstGeom prst="cube">
            <a:avLst>
              <a:gd name="adj" fmla="val 48398"/>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883" name="Group 3"/>
          <p:cNvGrpSpPr>
            <a:grpSpLocks/>
          </p:cNvGrpSpPr>
          <p:nvPr/>
        </p:nvGrpSpPr>
        <p:grpSpPr bwMode="auto">
          <a:xfrm>
            <a:off x="822325" y="2092325"/>
            <a:ext cx="3140075" cy="1524000"/>
            <a:chOff x="518" y="1620"/>
            <a:chExt cx="1978" cy="960"/>
          </a:xfrm>
        </p:grpSpPr>
        <p:sp>
          <p:nvSpPr>
            <p:cNvPr id="34855" name="Line 4"/>
            <p:cNvSpPr>
              <a:spLocks noChangeShapeType="1"/>
            </p:cNvSpPr>
            <p:nvPr/>
          </p:nvSpPr>
          <p:spPr bwMode="auto">
            <a:xfrm>
              <a:off x="518" y="1908"/>
              <a:ext cx="1661"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6" name="Line 5"/>
            <p:cNvSpPr>
              <a:spLocks noChangeShapeType="1"/>
            </p:cNvSpPr>
            <p:nvPr/>
          </p:nvSpPr>
          <p:spPr bwMode="auto">
            <a:xfrm>
              <a:off x="2179" y="1908"/>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7" name="Line 6"/>
            <p:cNvSpPr>
              <a:spLocks noChangeShapeType="1"/>
            </p:cNvSpPr>
            <p:nvPr/>
          </p:nvSpPr>
          <p:spPr bwMode="auto">
            <a:xfrm>
              <a:off x="2285" y="1812"/>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8" name="Line 7"/>
            <p:cNvSpPr>
              <a:spLocks noChangeShapeType="1"/>
            </p:cNvSpPr>
            <p:nvPr/>
          </p:nvSpPr>
          <p:spPr bwMode="auto">
            <a:xfrm>
              <a:off x="2390" y="1716"/>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9" name="Line 8"/>
            <p:cNvSpPr>
              <a:spLocks noChangeShapeType="1"/>
            </p:cNvSpPr>
            <p:nvPr/>
          </p:nvSpPr>
          <p:spPr bwMode="auto">
            <a:xfrm>
              <a:off x="2496" y="1620"/>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0" name="Line 9"/>
            <p:cNvSpPr>
              <a:spLocks noChangeShapeType="1"/>
            </p:cNvSpPr>
            <p:nvPr/>
          </p:nvSpPr>
          <p:spPr bwMode="auto">
            <a:xfrm>
              <a:off x="1282" y="1716"/>
              <a:ext cx="11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1" name="Line 10"/>
            <p:cNvSpPr>
              <a:spLocks noChangeShapeType="1"/>
            </p:cNvSpPr>
            <p:nvPr/>
          </p:nvSpPr>
          <p:spPr bwMode="auto">
            <a:xfrm>
              <a:off x="1176" y="1812"/>
              <a:ext cx="1109"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2" name="Line 11"/>
            <p:cNvSpPr>
              <a:spLocks noChangeShapeType="1"/>
            </p:cNvSpPr>
            <p:nvPr/>
          </p:nvSpPr>
          <p:spPr bwMode="auto">
            <a:xfrm>
              <a:off x="1387" y="1620"/>
              <a:ext cx="1109"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3" name="Line 12"/>
            <p:cNvSpPr>
              <a:spLocks noChangeShapeType="1"/>
            </p:cNvSpPr>
            <p:nvPr/>
          </p:nvSpPr>
          <p:spPr bwMode="auto">
            <a:xfrm>
              <a:off x="1387" y="1620"/>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4" name="Line 13"/>
            <p:cNvSpPr>
              <a:spLocks noChangeShapeType="1"/>
            </p:cNvSpPr>
            <p:nvPr/>
          </p:nvSpPr>
          <p:spPr bwMode="auto">
            <a:xfrm>
              <a:off x="1282" y="1716"/>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5" name="Line 14"/>
            <p:cNvSpPr>
              <a:spLocks noChangeShapeType="1"/>
            </p:cNvSpPr>
            <p:nvPr/>
          </p:nvSpPr>
          <p:spPr bwMode="auto">
            <a:xfrm>
              <a:off x="1176" y="1812"/>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895" name="Rectangle 15"/>
          <p:cNvSpPr>
            <a:spLocks noChangeArrowheads="1"/>
          </p:cNvSpPr>
          <p:nvPr/>
        </p:nvSpPr>
        <p:spPr bwMode="auto">
          <a:xfrm>
            <a:off x="727075" y="584200"/>
            <a:ext cx="784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由于变化磁场激起感生电场，则在导体内产生感应电流。</a:t>
            </a:r>
          </a:p>
        </p:txBody>
      </p:sp>
      <p:sp>
        <p:nvSpPr>
          <p:cNvPr id="122896" name="Rectangle 16"/>
          <p:cNvSpPr>
            <a:spLocks noChangeArrowheads="1"/>
          </p:cNvSpPr>
          <p:nvPr/>
        </p:nvSpPr>
        <p:spPr bwMode="auto">
          <a:xfrm>
            <a:off x="666750" y="214471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FF00"/>
                </a:solidFill>
                <a:latin typeface="Times New Roman" panose="02020603050405020304" pitchFamily="18" charset="0"/>
                <a:ea typeface="楷体_GB2312" pitchFamily="49" charset="-122"/>
              </a:rPr>
              <a:t>交变电流</a:t>
            </a:r>
          </a:p>
        </p:txBody>
      </p:sp>
      <p:sp>
        <p:nvSpPr>
          <p:cNvPr id="122897" name="Rectangle 17"/>
          <p:cNvSpPr>
            <a:spLocks noChangeArrowheads="1"/>
          </p:cNvSpPr>
          <p:nvPr/>
        </p:nvSpPr>
        <p:spPr bwMode="auto">
          <a:xfrm>
            <a:off x="1676400" y="2930525"/>
            <a:ext cx="1447800" cy="8382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8" name="Rectangle 18"/>
          <p:cNvSpPr>
            <a:spLocks noChangeArrowheads="1"/>
          </p:cNvSpPr>
          <p:nvPr/>
        </p:nvSpPr>
        <p:spPr bwMode="auto">
          <a:xfrm>
            <a:off x="1905000" y="3082925"/>
            <a:ext cx="990600" cy="533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9" name="Rectangle 19"/>
          <p:cNvSpPr>
            <a:spLocks noChangeArrowheads="1"/>
          </p:cNvSpPr>
          <p:nvPr/>
        </p:nvSpPr>
        <p:spPr bwMode="auto">
          <a:xfrm>
            <a:off x="2133600" y="3235325"/>
            <a:ext cx="533400" cy="2286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0" name="Rectangle 20"/>
          <p:cNvSpPr>
            <a:spLocks noChangeArrowheads="1"/>
          </p:cNvSpPr>
          <p:nvPr/>
        </p:nvSpPr>
        <p:spPr bwMode="auto">
          <a:xfrm>
            <a:off x="1146175" y="50038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高频感应加热原理</a:t>
            </a:r>
          </a:p>
        </p:txBody>
      </p:sp>
      <p:sp>
        <p:nvSpPr>
          <p:cNvPr id="122901" name="Rectangle 21"/>
          <p:cNvSpPr>
            <a:spLocks noChangeArrowheads="1"/>
          </p:cNvSpPr>
          <p:nvPr/>
        </p:nvSpPr>
        <p:spPr bwMode="auto">
          <a:xfrm>
            <a:off x="746125" y="1265238"/>
            <a:ext cx="839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这些感应电流的流线呈闭合的涡旋状，故称</a:t>
            </a:r>
            <a:r>
              <a:rPr kumimoji="1" lang="zh-CN" altLang="en-US" sz="2400" b="1">
                <a:solidFill>
                  <a:srgbClr val="66FFFF"/>
                </a:solidFill>
                <a:latin typeface="Times New Roman" panose="02020603050405020304" pitchFamily="18" charset="0"/>
              </a:rPr>
              <a:t>涡旋电流</a:t>
            </a:r>
            <a:r>
              <a:rPr kumimoji="1" lang="en-US" altLang="zh-CN" sz="2400" b="1">
                <a:solidFill>
                  <a:schemeClr val="bg1"/>
                </a:solidFill>
                <a:latin typeface="Times New Roman" panose="02020603050405020304" pitchFamily="18" charset="0"/>
              </a:rPr>
              <a:t>(</a:t>
            </a:r>
            <a:r>
              <a:rPr kumimoji="1" lang="zh-CN" altLang="en-US" sz="2400" b="1">
                <a:solidFill>
                  <a:srgbClr val="66FFFF"/>
                </a:solidFill>
                <a:latin typeface="Times New Roman" panose="02020603050405020304" pitchFamily="18" charset="0"/>
              </a:rPr>
              <a:t>涡流</a:t>
            </a:r>
            <a:r>
              <a:rPr kumimoji="1" lang="en-US" altLang="zh-CN" sz="2400" b="1">
                <a:solidFill>
                  <a:schemeClr val="bg1"/>
                </a:solidFill>
                <a:latin typeface="Times New Roman" panose="02020603050405020304" pitchFamily="18" charset="0"/>
              </a:rPr>
              <a:t>)</a:t>
            </a:r>
          </a:p>
        </p:txBody>
      </p:sp>
      <p:sp>
        <p:nvSpPr>
          <p:cNvPr id="122902" name="AutoShape 22"/>
          <p:cNvSpPr>
            <a:spLocks noChangeArrowheads="1"/>
          </p:cNvSpPr>
          <p:nvPr/>
        </p:nvSpPr>
        <p:spPr bwMode="auto">
          <a:xfrm>
            <a:off x="5295900" y="25495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3" name="AutoShape 23"/>
          <p:cNvSpPr>
            <a:spLocks noChangeArrowheads="1"/>
          </p:cNvSpPr>
          <p:nvPr/>
        </p:nvSpPr>
        <p:spPr bwMode="auto">
          <a:xfrm>
            <a:off x="5295900" y="22447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4" name="AutoShape 24"/>
          <p:cNvSpPr>
            <a:spLocks noChangeArrowheads="1"/>
          </p:cNvSpPr>
          <p:nvPr/>
        </p:nvSpPr>
        <p:spPr bwMode="auto">
          <a:xfrm>
            <a:off x="5295900" y="19399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905" name="Group 25"/>
          <p:cNvGrpSpPr>
            <a:grpSpLocks/>
          </p:cNvGrpSpPr>
          <p:nvPr/>
        </p:nvGrpSpPr>
        <p:grpSpPr bwMode="auto">
          <a:xfrm>
            <a:off x="4533900" y="2092325"/>
            <a:ext cx="3200400" cy="1524000"/>
            <a:chOff x="912" y="1536"/>
            <a:chExt cx="1920" cy="960"/>
          </a:xfrm>
        </p:grpSpPr>
        <p:sp>
          <p:nvSpPr>
            <p:cNvPr id="34844" name="Line 26"/>
            <p:cNvSpPr>
              <a:spLocks noChangeShapeType="1"/>
            </p:cNvSpPr>
            <p:nvPr/>
          </p:nvSpPr>
          <p:spPr bwMode="auto">
            <a:xfrm>
              <a:off x="912" y="1824"/>
              <a:ext cx="1632"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5" name="Line 27"/>
            <p:cNvSpPr>
              <a:spLocks noChangeShapeType="1"/>
            </p:cNvSpPr>
            <p:nvPr/>
          </p:nvSpPr>
          <p:spPr bwMode="auto">
            <a:xfrm>
              <a:off x="2544" y="1824"/>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6" name="Line 28"/>
            <p:cNvSpPr>
              <a:spLocks noChangeShapeType="1"/>
            </p:cNvSpPr>
            <p:nvPr/>
          </p:nvSpPr>
          <p:spPr bwMode="auto">
            <a:xfrm>
              <a:off x="2640" y="1728"/>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7" name="Line 29"/>
            <p:cNvSpPr>
              <a:spLocks noChangeShapeType="1"/>
            </p:cNvSpPr>
            <p:nvPr/>
          </p:nvSpPr>
          <p:spPr bwMode="auto">
            <a:xfrm>
              <a:off x="2736" y="1632"/>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8" name="Line 30"/>
            <p:cNvSpPr>
              <a:spLocks noChangeShapeType="1"/>
            </p:cNvSpPr>
            <p:nvPr/>
          </p:nvSpPr>
          <p:spPr bwMode="auto">
            <a:xfrm>
              <a:off x="2832" y="1536"/>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9" name="Line 31"/>
            <p:cNvSpPr>
              <a:spLocks noChangeShapeType="1"/>
            </p:cNvSpPr>
            <p:nvPr/>
          </p:nvSpPr>
          <p:spPr bwMode="auto">
            <a:xfrm>
              <a:off x="1728" y="1632"/>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0" name="Line 32"/>
            <p:cNvSpPr>
              <a:spLocks noChangeShapeType="1"/>
            </p:cNvSpPr>
            <p:nvPr/>
          </p:nvSpPr>
          <p:spPr bwMode="auto">
            <a:xfrm>
              <a:off x="1632" y="1728"/>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1" name="Line 33"/>
            <p:cNvSpPr>
              <a:spLocks noChangeShapeType="1"/>
            </p:cNvSpPr>
            <p:nvPr/>
          </p:nvSpPr>
          <p:spPr bwMode="auto">
            <a:xfrm>
              <a:off x="1824" y="1536"/>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2" name="Line 34"/>
            <p:cNvSpPr>
              <a:spLocks noChangeShapeType="1"/>
            </p:cNvSpPr>
            <p:nvPr/>
          </p:nvSpPr>
          <p:spPr bwMode="auto">
            <a:xfrm>
              <a:off x="1824" y="1536"/>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3" name="Line 35"/>
            <p:cNvSpPr>
              <a:spLocks noChangeShapeType="1"/>
            </p:cNvSpPr>
            <p:nvPr/>
          </p:nvSpPr>
          <p:spPr bwMode="auto">
            <a:xfrm>
              <a:off x="1728" y="1632"/>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4" name="Line 36"/>
            <p:cNvSpPr>
              <a:spLocks noChangeShapeType="1"/>
            </p:cNvSpPr>
            <p:nvPr/>
          </p:nvSpPr>
          <p:spPr bwMode="auto">
            <a:xfrm>
              <a:off x="1632" y="1728"/>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917" name="Rectangle 37"/>
          <p:cNvSpPr>
            <a:spLocks noChangeArrowheads="1"/>
          </p:cNvSpPr>
          <p:nvPr/>
        </p:nvSpPr>
        <p:spPr bwMode="auto">
          <a:xfrm>
            <a:off x="4476750" y="216376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FF00"/>
                </a:solidFill>
                <a:latin typeface="Times New Roman" panose="02020603050405020304" pitchFamily="18" charset="0"/>
                <a:ea typeface="楷体_GB2312" pitchFamily="49" charset="-122"/>
              </a:rPr>
              <a:t>交变电流</a:t>
            </a:r>
          </a:p>
        </p:txBody>
      </p:sp>
      <p:sp>
        <p:nvSpPr>
          <p:cNvPr id="122918" name="Rectangle 38"/>
          <p:cNvSpPr>
            <a:spLocks noChangeArrowheads="1"/>
          </p:cNvSpPr>
          <p:nvPr/>
        </p:nvSpPr>
        <p:spPr bwMode="auto">
          <a:xfrm>
            <a:off x="5448300" y="30067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19" name="Rectangle 39"/>
          <p:cNvSpPr>
            <a:spLocks noChangeArrowheads="1"/>
          </p:cNvSpPr>
          <p:nvPr/>
        </p:nvSpPr>
        <p:spPr bwMode="auto">
          <a:xfrm>
            <a:off x="5448300" y="33115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0" name="Rectangle 40"/>
          <p:cNvSpPr>
            <a:spLocks noChangeArrowheads="1"/>
          </p:cNvSpPr>
          <p:nvPr/>
        </p:nvSpPr>
        <p:spPr bwMode="auto">
          <a:xfrm>
            <a:off x="5448300" y="36163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1" name="Rectangle 41"/>
          <p:cNvSpPr>
            <a:spLocks noChangeArrowheads="1"/>
          </p:cNvSpPr>
          <p:nvPr/>
        </p:nvSpPr>
        <p:spPr bwMode="auto">
          <a:xfrm>
            <a:off x="4435475" y="4999038"/>
            <a:ext cx="4167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减小电流截面，减少涡流损耗</a:t>
            </a:r>
          </a:p>
        </p:txBody>
      </p:sp>
      <p:sp>
        <p:nvSpPr>
          <p:cNvPr id="122922" name="AutoShape 42"/>
          <p:cNvSpPr>
            <a:spLocks noChangeArrowheads="1"/>
          </p:cNvSpPr>
          <p:nvPr/>
        </p:nvSpPr>
        <p:spPr bwMode="auto">
          <a:xfrm>
            <a:off x="2041525" y="4176713"/>
            <a:ext cx="901700" cy="706437"/>
          </a:xfrm>
          <a:prstGeom prst="wedgeRectCallout">
            <a:avLst>
              <a:gd name="adj1" fmla="val -9861"/>
              <a:gd name="adj2" fmla="val -134046"/>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整块</a:t>
            </a:r>
          </a:p>
          <a:p>
            <a:pPr algn="ctr" eaLnBrk="1" hangingPunct="1"/>
            <a:r>
              <a:rPr kumimoji="1" lang="zh-CN" altLang="en-US" sz="2000" b="1">
                <a:solidFill>
                  <a:schemeClr val="bg1"/>
                </a:solidFill>
                <a:latin typeface="Times New Roman" panose="02020603050405020304" pitchFamily="18" charset="0"/>
                <a:ea typeface="楷体_GB2312" pitchFamily="49" charset="-122"/>
              </a:rPr>
              <a:t>铁心</a:t>
            </a:r>
          </a:p>
        </p:txBody>
      </p:sp>
      <p:sp>
        <p:nvSpPr>
          <p:cNvPr id="122923" name="AutoShape 43"/>
          <p:cNvSpPr>
            <a:spLocks noChangeArrowheads="1"/>
          </p:cNvSpPr>
          <p:nvPr/>
        </p:nvSpPr>
        <p:spPr bwMode="auto">
          <a:xfrm>
            <a:off x="5426075" y="4140200"/>
            <a:ext cx="1262063" cy="747713"/>
          </a:xfrm>
          <a:prstGeom prst="wedgeRectCallout">
            <a:avLst>
              <a:gd name="adj1" fmla="val 16792"/>
              <a:gd name="adj2" fmla="val -114333"/>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ea typeface="楷体_GB2312" pitchFamily="49" charset="-122"/>
              </a:rPr>
              <a:t>彼此绝缘的薄片</a:t>
            </a:r>
          </a:p>
        </p:txBody>
      </p:sp>
      <p:sp>
        <p:nvSpPr>
          <p:cNvPr id="122924" name="Rectangle 44"/>
          <p:cNvSpPr>
            <a:spLocks noChangeArrowheads="1"/>
          </p:cNvSpPr>
          <p:nvPr/>
        </p:nvSpPr>
        <p:spPr bwMode="auto">
          <a:xfrm>
            <a:off x="1122363" y="5549900"/>
            <a:ext cx="310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电磁阻尼</a:t>
            </a:r>
            <a:endParaRPr kumimoji="1" lang="zh-CN" altLang="en-US" sz="2800" b="1">
              <a:solidFill>
                <a:srgbClr val="66FFFF"/>
              </a:solidFill>
              <a:latin typeface="Times New Roman" panose="02020603050405020304" pitchFamily="18" charset="0"/>
            </a:endParaRPr>
          </a:p>
        </p:txBody>
      </p:sp>
      <p:sp>
        <p:nvSpPr>
          <p:cNvPr id="122925" name="Text Box 45"/>
          <p:cNvSpPr txBox="1">
            <a:spLocks noChangeArrowheads="1"/>
          </p:cNvSpPr>
          <p:nvPr/>
        </p:nvSpPr>
        <p:spPr bwMode="auto">
          <a:xfrm>
            <a:off x="249238" y="4445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400" b="1">
                <a:solidFill>
                  <a:srgbClr val="FFFF00"/>
                </a:solidFill>
                <a:latin typeface="Times New Roman" panose="02020603050405020304" pitchFamily="18" charset="0"/>
              </a:rPr>
              <a:t> </a:t>
            </a:r>
            <a:r>
              <a:rPr kumimoji="1" lang="en-US" altLang="zh-CN" sz="2400" b="1">
                <a:solidFill>
                  <a:srgbClr val="FFFF00"/>
                </a:solidFill>
                <a:latin typeface="Times New Roman" panose="02020603050405020304" pitchFamily="18" charset="0"/>
              </a:rPr>
              <a:t> </a:t>
            </a:r>
            <a:r>
              <a:rPr kumimoji="1" lang="zh-CN" altLang="en-US" sz="2400" b="1">
                <a:solidFill>
                  <a:srgbClr val="66FFFF"/>
                </a:solidFill>
                <a:latin typeface="Times New Roman" panose="02020603050405020304" pitchFamily="18" charset="0"/>
                <a:ea typeface="楷体_GB2312" pitchFamily="49" charset="-122"/>
              </a:rPr>
              <a:t>涡流</a:t>
            </a:r>
          </a:p>
        </p:txBody>
      </p:sp>
      <p:sp>
        <p:nvSpPr>
          <p:cNvPr id="122926" name="Rectangle 46"/>
          <p:cNvSpPr>
            <a:spLocks noChangeArrowheads="1"/>
          </p:cNvSpPr>
          <p:nvPr/>
        </p:nvSpPr>
        <p:spPr bwMode="auto">
          <a:xfrm>
            <a:off x="852488" y="54387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22927" name="Rectangle 47"/>
          <p:cNvSpPr>
            <a:spLocks noChangeArrowheads="1"/>
          </p:cNvSpPr>
          <p:nvPr/>
        </p:nvSpPr>
        <p:spPr bwMode="auto">
          <a:xfrm>
            <a:off x="4192588" y="49037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22928" name="Rectangle 48"/>
          <p:cNvSpPr>
            <a:spLocks noChangeArrowheads="1"/>
          </p:cNvSpPr>
          <p:nvPr/>
        </p:nvSpPr>
        <p:spPr bwMode="auto">
          <a:xfrm>
            <a:off x="862013" y="48799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34843" name="Rectangle 49"/>
          <p:cNvSpPr>
            <a:spLocks noChangeArrowheads="1"/>
          </p:cNvSpPr>
          <p:nvPr/>
        </p:nvSpPr>
        <p:spPr bwMode="auto">
          <a:xfrm>
            <a:off x="77788" y="6138863"/>
            <a:ext cx="47117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rgbClr val="FFC000"/>
                </a:solidFill>
                <a:latin typeface="Times New Roman" panose="02020603050405020304" pitchFamily="18" charset="0"/>
                <a:cs typeface="Times New Roman" panose="02020603050405020304" pitchFamily="18" charset="0"/>
              </a:rPr>
              <a:t>作业：</a:t>
            </a:r>
            <a:r>
              <a:rPr lang="en-US" altLang="zh-CN" sz="2400" b="1">
                <a:solidFill>
                  <a:srgbClr val="FFC000"/>
                </a:solidFill>
                <a:latin typeface="Times New Roman" panose="02020603050405020304" pitchFamily="18" charset="0"/>
                <a:cs typeface="Times New Roman" panose="02020603050405020304" pitchFamily="18" charset="0"/>
              </a:rPr>
              <a:t>10.11 ,  10.12,   10.14.  10.15</a:t>
            </a:r>
            <a:endParaRPr lang="en-US" altLang="zh-CN" sz="3200">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25"/>
                                        </p:tgtEl>
                                        <p:attrNameLst>
                                          <p:attrName>style.visibility</p:attrName>
                                        </p:attrNameLst>
                                      </p:cBhvr>
                                      <p:to>
                                        <p:strVal val="visible"/>
                                      </p:to>
                                    </p:set>
                                    <p:animEffect transition="in" filter="wipe(left)">
                                      <p:cBhvr>
                                        <p:cTn id="7" dur="500"/>
                                        <p:tgtEl>
                                          <p:spTgt spid="1229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95"/>
                                        </p:tgtEl>
                                        <p:attrNameLst>
                                          <p:attrName>style.visibility</p:attrName>
                                        </p:attrNameLst>
                                      </p:cBhvr>
                                      <p:to>
                                        <p:strVal val="visible"/>
                                      </p:to>
                                    </p:set>
                                    <p:animEffect transition="in" filter="wipe(left)">
                                      <p:cBhvr>
                                        <p:cTn id="12" dur="500"/>
                                        <p:tgtEl>
                                          <p:spTgt spid="1228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01"/>
                                        </p:tgtEl>
                                        <p:attrNameLst>
                                          <p:attrName>style.visibility</p:attrName>
                                        </p:attrNameLst>
                                      </p:cBhvr>
                                      <p:to>
                                        <p:strVal val="visible"/>
                                      </p:to>
                                    </p:set>
                                    <p:animEffect transition="in" filter="wipe(left)">
                                      <p:cBhvr>
                                        <p:cTn id="17" dur="500"/>
                                        <p:tgtEl>
                                          <p:spTgt spid="1229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4" fill="hold" grpId="0" nodeType="clickEffect">
                                  <p:stCondLst>
                                    <p:cond delay="0"/>
                                  </p:stCondLst>
                                  <p:childTnLst>
                                    <p:set>
                                      <p:cBhvr>
                                        <p:cTn id="21" dur="1" fill="hold">
                                          <p:stCondLst>
                                            <p:cond delay="0"/>
                                          </p:stCondLst>
                                        </p:cTn>
                                        <p:tgtEl>
                                          <p:spTgt spid="122882"/>
                                        </p:tgtEl>
                                        <p:attrNameLst>
                                          <p:attrName>style.visibility</p:attrName>
                                        </p:attrNameLst>
                                      </p:cBhvr>
                                      <p:to>
                                        <p:strVal val="visible"/>
                                      </p:to>
                                    </p:set>
                                    <p:anim calcmode="lin" valueType="num">
                                      <p:cBhvr additive="base">
                                        <p:cTn id="22" dur="5000" fill="hold"/>
                                        <p:tgtEl>
                                          <p:spTgt spid="122882"/>
                                        </p:tgtEl>
                                        <p:attrNameLst>
                                          <p:attrName>ppt_x</p:attrName>
                                        </p:attrNameLst>
                                      </p:cBhvr>
                                      <p:tavLst>
                                        <p:tav tm="0">
                                          <p:val>
                                            <p:strVal val="#ppt_x"/>
                                          </p:val>
                                        </p:tav>
                                        <p:tav tm="100000">
                                          <p:val>
                                            <p:strVal val="#ppt_x"/>
                                          </p:val>
                                        </p:tav>
                                      </p:tavLst>
                                    </p:anim>
                                    <p:anim calcmode="lin" valueType="num">
                                      <p:cBhvr additive="base">
                                        <p:cTn id="23" dur="5000" fill="hold"/>
                                        <p:tgtEl>
                                          <p:spTgt spid="12288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iterate type="wd">
                                    <p:tmPct val="100000"/>
                                  </p:iterate>
                                  <p:childTnLst>
                                    <p:set>
                                      <p:cBhvr>
                                        <p:cTn id="27" dur="1" fill="hold">
                                          <p:stCondLst>
                                            <p:cond delay="0"/>
                                          </p:stCondLst>
                                        </p:cTn>
                                        <p:tgtEl>
                                          <p:spTgt spid="122922"/>
                                        </p:tgtEl>
                                        <p:attrNameLst>
                                          <p:attrName>style.visibility</p:attrName>
                                        </p:attrNameLst>
                                      </p:cBhvr>
                                      <p:to>
                                        <p:strVal val="visible"/>
                                      </p:to>
                                    </p:set>
                                    <p:anim calcmode="lin" valueType="num">
                                      <p:cBhvr additive="base">
                                        <p:cTn id="28" dur="300"/>
                                        <p:tgtEl>
                                          <p:spTgt spid="122922"/>
                                        </p:tgtEl>
                                        <p:attrNameLst>
                                          <p:attrName>ppt_y</p:attrName>
                                        </p:attrNameLst>
                                      </p:cBhvr>
                                      <p:tavLst>
                                        <p:tav tm="0">
                                          <p:val>
                                            <p:strVal val="#ppt_y+#ppt_h*1.125000"/>
                                          </p:val>
                                        </p:tav>
                                        <p:tav tm="100000">
                                          <p:val>
                                            <p:strVal val="#ppt_y"/>
                                          </p:val>
                                        </p:tav>
                                      </p:tavLst>
                                    </p:anim>
                                    <p:animEffect transition="in" filter="wipe(up)">
                                      <p:cBhvr>
                                        <p:cTn id="29" dur="300"/>
                                        <p:tgtEl>
                                          <p:spTgt spid="12292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nodeType="clickEffect">
                                  <p:stCondLst>
                                    <p:cond delay="0"/>
                                  </p:stCondLst>
                                  <p:childTnLst>
                                    <p:set>
                                      <p:cBhvr>
                                        <p:cTn id="33" dur="1" fill="hold">
                                          <p:stCondLst>
                                            <p:cond delay="0"/>
                                          </p:stCondLst>
                                        </p:cTn>
                                        <p:tgtEl>
                                          <p:spTgt spid="122883"/>
                                        </p:tgtEl>
                                        <p:attrNameLst>
                                          <p:attrName>style.visibility</p:attrName>
                                        </p:attrNameLst>
                                      </p:cBhvr>
                                      <p:to>
                                        <p:strVal val="visible"/>
                                      </p:to>
                                    </p:set>
                                    <p:anim calcmode="lin" valueType="num">
                                      <p:cBhvr>
                                        <p:cTn id="34" dur="500" fill="hold"/>
                                        <p:tgtEl>
                                          <p:spTgt spid="122883"/>
                                        </p:tgtEl>
                                        <p:attrNameLst>
                                          <p:attrName>ppt_w</p:attrName>
                                        </p:attrNameLst>
                                      </p:cBhvr>
                                      <p:tavLst>
                                        <p:tav tm="0">
                                          <p:val>
                                            <p:fltVal val="0"/>
                                          </p:val>
                                        </p:tav>
                                        <p:tav tm="100000">
                                          <p:val>
                                            <p:strVal val="#ppt_w"/>
                                          </p:val>
                                        </p:tav>
                                      </p:tavLst>
                                    </p:anim>
                                    <p:anim calcmode="lin" valueType="num">
                                      <p:cBhvr>
                                        <p:cTn id="35" dur="500" fill="hold"/>
                                        <p:tgtEl>
                                          <p:spTgt spid="122883"/>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iterate type="wd">
                                    <p:tmPct val="100000"/>
                                  </p:iterate>
                                  <p:childTnLst>
                                    <p:set>
                                      <p:cBhvr>
                                        <p:cTn id="39" dur="1" fill="hold">
                                          <p:stCondLst>
                                            <p:cond delay="0"/>
                                          </p:stCondLst>
                                        </p:cTn>
                                        <p:tgtEl>
                                          <p:spTgt spid="122896"/>
                                        </p:tgtEl>
                                        <p:attrNameLst>
                                          <p:attrName>style.visibility</p:attrName>
                                        </p:attrNameLst>
                                      </p:cBhvr>
                                      <p:to>
                                        <p:strVal val="visible"/>
                                      </p:to>
                                    </p:set>
                                    <p:animEffect transition="in" filter="blinds(horizontal)">
                                      <p:cBhvr>
                                        <p:cTn id="40" dur="300"/>
                                        <p:tgtEl>
                                          <p:spTgt spid="12289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22897"/>
                                        </p:tgtEl>
                                        <p:attrNameLst>
                                          <p:attrName>style.visibility</p:attrName>
                                        </p:attrNameLst>
                                      </p:cBhvr>
                                      <p:to>
                                        <p:strVal val="visible"/>
                                      </p:to>
                                    </p:set>
                                    <p:anim calcmode="lin" valueType="num">
                                      <p:cBhvr>
                                        <p:cTn id="45" dur="500" fill="hold"/>
                                        <p:tgtEl>
                                          <p:spTgt spid="122897"/>
                                        </p:tgtEl>
                                        <p:attrNameLst>
                                          <p:attrName>ppt_w</p:attrName>
                                        </p:attrNameLst>
                                      </p:cBhvr>
                                      <p:tavLst>
                                        <p:tav tm="0">
                                          <p:val>
                                            <p:fltVal val="0"/>
                                          </p:val>
                                        </p:tav>
                                        <p:tav tm="100000">
                                          <p:val>
                                            <p:strVal val="#ppt_w"/>
                                          </p:val>
                                        </p:tav>
                                      </p:tavLst>
                                    </p:anim>
                                    <p:anim calcmode="lin" valueType="num">
                                      <p:cBhvr>
                                        <p:cTn id="46" dur="500" fill="hold"/>
                                        <p:tgtEl>
                                          <p:spTgt spid="1228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122898"/>
                                        </p:tgtEl>
                                        <p:attrNameLst>
                                          <p:attrName>style.visibility</p:attrName>
                                        </p:attrNameLst>
                                      </p:cBhvr>
                                      <p:to>
                                        <p:strVal val="visible"/>
                                      </p:to>
                                    </p:set>
                                    <p:anim calcmode="lin" valueType="num">
                                      <p:cBhvr>
                                        <p:cTn id="51" dur="500" fill="hold"/>
                                        <p:tgtEl>
                                          <p:spTgt spid="122898"/>
                                        </p:tgtEl>
                                        <p:attrNameLst>
                                          <p:attrName>ppt_w</p:attrName>
                                        </p:attrNameLst>
                                      </p:cBhvr>
                                      <p:tavLst>
                                        <p:tav tm="0">
                                          <p:val>
                                            <p:fltVal val="0"/>
                                          </p:val>
                                        </p:tav>
                                        <p:tav tm="100000">
                                          <p:val>
                                            <p:strVal val="#ppt_w"/>
                                          </p:val>
                                        </p:tav>
                                      </p:tavLst>
                                    </p:anim>
                                    <p:anim calcmode="lin" valueType="num">
                                      <p:cBhvr>
                                        <p:cTn id="52" dur="500" fill="hold"/>
                                        <p:tgtEl>
                                          <p:spTgt spid="122898"/>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16" fill="hold" grpId="0" nodeType="clickEffect">
                                  <p:stCondLst>
                                    <p:cond delay="0"/>
                                  </p:stCondLst>
                                  <p:childTnLst>
                                    <p:set>
                                      <p:cBhvr>
                                        <p:cTn id="56" dur="1" fill="hold">
                                          <p:stCondLst>
                                            <p:cond delay="0"/>
                                          </p:stCondLst>
                                        </p:cTn>
                                        <p:tgtEl>
                                          <p:spTgt spid="122899"/>
                                        </p:tgtEl>
                                        <p:attrNameLst>
                                          <p:attrName>style.visibility</p:attrName>
                                        </p:attrNameLst>
                                      </p:cBhvr>
                                      <p:to>
                                        <p:strVal val="visible"/>
                                      </p:to>
                                    </p:set>
                                    <p:anim calcmode="lin" valueType="num">
                                      <p:cBhvr>
                                        <p:cTn id="57" dur="500" fill="hold"/>
                                        <p:tgtEl>
                                          <p:spTgt spid="122899"/>
                                        </p:tgtEl>
                                        <p:attrNameLst>
                                          <p:attrName>ppt_w</p:attrName>
                                        </p:attrNameLst>
                                      </p:cBhvr>
                                      <p:tavLst>
                                        <p:tav tm="0">
                                          <p:val>
                                            <p:fltVal val="0"/>
                                          </p:val>
                                        </p:tav>
                                        <p:tav tm="100000">
                                          <p:val>
                                            <p:strVal val="#ppt_w"/>
                                          </p:val>
                                        </p:tav>
                                      </p:tavLst>
                                    </p:anim>
                                    <p:anim calcmode="lin" valueType="num">
                                      <p:cBhvr>
                                        <p:cTn id="58" dur="500" fill="hold"/>
                                        <p:tgtEl>
                                          <p:spTgt spid="122899"/>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22928"/>
                                        </p:tgtEl>
                                        <p:attrNameLst>
                                          <p:attrName>style.visibility</p:attrName>
                                        </p:attrNameLst>
                                      </p:cBhvr>
                                      <p:to>
                                        <p:strVal val="visible"/>
                                      </p:to>
                                    </p:set>
                                    <p:animEffect transition="in" filter="wipe(left)">
                                      <p:cBhvr>
                                        <p:cTn id="63" dur="500"/>
                                        <p:tgtEl>
                                          <p:spTgt spid="122928"/>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22900"/>
                                        </p:tgtEl>
                                        <p:attrNameLst>
                                          <p:attrName>style.visibility</p:attrName>
                                        </p:attrNameLst>
                                      </p:cBhvr>
                                      <p:to>
                                        <p:strVal val="visible"/>
                                      </p:to>
                                    </p:set>
                                    <p:animEffect transition="in" filter="wipe(left)">
                                      <p:cBhvr>
                                        <p:cTn id="67" dur="500"/>
                                        <p:tgtEl>
                                          <p:spTgt spid="12290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7" presetClass="entr" presetSubtype="2" fill="hold" grpId="0" nodeType="clickEffect">
                                  <p:stCondLst>
                                    <p:cond delay="0"/>
                                  </p:stCondLst>
                                  <p:childTnLst>
                                    <p:set>
                                      <p:cBhvr>
                                        <p:cTn id="71" dur="1" fill="hold">
                                          <p:stCondLst>
                                            <p:cond delay="0"/>
                                          </p:stCondLst>
                                        </p:cTn>
                                        <p:tgtEl>
                                          <p:spTgt spid="122902"/>
                                        </p:tgtEl>
                                        <p:attrNameLst>
                                          <p:attrName>style.visibility</p:attrName>
                                        </p:attrNameLst>
                                      </p:cBhvr>
                                      <p:to>
                                        <p:strVal val="visible"/>
                                      </p:to>
                                    </p:set>
                                    <p:anim calcmode="lin" valueType="num">
                                      <p:cBhvr additive="base">
                                        <p:cTn id="72" dur="5000" fill="hold"/>
                                        <p:tgtEl>
                                          <p:spTgt spid="122902"/>
                                        </p:tgtEl>
                                        <p:attrNameLst>
                                          <p:attrName>ppt_x</p:attrName>
                                        </p:attrNameLst>
                                      </p:cBhvr>
                                      <p:tavLst>
                                        <p:tav tm="0">
                                          <p:val>
                                            <p:strVal val="1+#ppt_w/2"/>
                                          </p:val>
                                        </p:tav>
                                        <p:tav tm="100000">
                                          <p:val>
                                            <p:strVal val="#ppt_x"/>
                                          </p:val>
                                        </p:tav>
                                      </p:tavLst>
                                    </p:anim>
                                    <p:anim calcmode="lin" valueType="num">
                                      <p:cBhvr additive="base">
                                        <p:cTn id="73" dur="5000" fill="hold"/>
                                        <p:tgtEl>
                                          <p:spTgt spid="122902"/>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7" presetClass="entr" presetSubtype="2" fill="hold" grpId="0" nodeType="clickEffect">
                                  <p:stCondLst>
                                    <p:cond delay="0"/>
                                  </p:stCondLst>
                                  <p:childTnLst>
                                    <p:set>
                                      <p:cBhvr>
                                        <p:cTn id="77" dur="1" fill="hold">
                                          <p:stCondLst>
                                            <p:cond delay="0"/>
                                          </p:stCondLst>
                                        </p:cTn>
                                        <p:tgtEl>
                                          <p:spTgt spid="122903"/>
                                        </p:tgtEl>
                                        <p:attrNameLst>
                                          <p:attrName>style.visibility</p:attrName>
                                        </p:attrNameLst>
                                      </p:cBhvr>
                                      <p:to>
                                        <p:strVal val="visible"/>
                                      </p:to>
                                    </p:set>
                                    <p:anim calcmode="lin" valueType="num">
                                      <p:cBhvr additive="base">
                                        <p:cTn id="78" dur="5000" fill="hold"/>
                                        <p:tgtEl>
                                          <p:spTgt spid="122903"/>
                                        </p:tgtEl>
                                        <p:attrNameLst>
                                          <p:attrName>ppt_x</p:attrName>
                                        </p:attrNameLst>
                                      </p:cBhvr>
                                      <p:tavLst>
                                        <p:tav tm="0">
                                          <p:val>
                                            <p:strVal val="1+#ppt_w/2"/>
                                          </p:val>
                                        </p:tav>
                                        <p:tav tm="100000">
                                          <p:val>
                                            <p:strVal val="#ppt_x"/>
                                          </p:val>
                                        </p:tav>
                                      </p:tavLst>
                                    </p:anim>
                                    <p:anim calcmode="lin" valueType="num">
                                      <p:cBhvr additive="base">
                                        <p:cTn id="79" dur="5000" fill="hold"/>
                                        <p:tgtEl>
                                          <p:spTgt spid="122903"/>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7" presetClass="entr" presetSubtype="2" fill="hold" grpId="0" nodeType="clickEffect">
                                  <p:stCondLst>
                                    <p:cond delay="0"/>
                                  </p:stCondLst>
                                  <p:childTnLst>
                                    <p:set>
                                      <p:cBhvr>
                                        <p:cTn id="83" dur="1" fill="hold">
                                          <p:stCondLst>
                                            <p:cond delay="0"/>
                                          </p:stCondLst>
                                        </p:cTn>
                                        <p:tgtEl>
                                          <p:spTgt spid="122904"/>
                                        </p:tgtEl>
                                        <p:attrNameLst>
                                          <p:attrName>style.visibility</p:attrName>
                                        </p:attrNameLst>
                                      </p:cBhvr>
                                      <p:to>
                                        <p:strVal val="visible"/>
                                      </p:to>
                                    </p:set>
                                    <p:anim calcmode="lin" valueType="num">
                                      <p:cBhvr additive="base">
                                        <p:cTn id="84" dur="5000" fill="hold"/>
                                        <p:tgtEl>
                                          <p:spTgt spid="122904"/>
                                        </p:tgtEl>
                                        <p:attrNameLst>
                                          <p:attrName>ppt_x</p:attrName>
                                        </p:attrNameLst>
                                      </p:cBhvr>
                                      <p:tavLst>
                                        <p:tav tm="0">
                                          <p:val>
                                            <p:strVal val="1+#ppt_w/2"/>
                                          </p:val>
                                        </p:tav>
                                        <p:tav tm="100000">
                                          <p:val>
                                            <p:strVal val="#ppt_x"/>
                                          </p:val>
                                        </p:tav>
                                      </p:tavLst>
                                    </p:anim>
                                    <p:anim calcmode="lin" valueType="num">
                                      <p:cBhvr additive="base">
                                        <p:cTn id="85" dur="5000" fill="hold"/>
                                        <p:tgtEl>
                                          <p:spTgt spid="122904"/>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grpId="0" nodeType="clickEffect">
                                  <p:stCondLst>
                                    <p:cond delay="0"/>
                                  </p:stCondLst>
                                  <p:iterate type="wd">
                                    <p:tmPct val="100000"/>
                                  </p:iterate>
                                  <p:childTnLst>
                                    <p:set>
                                      <p:cBhvr>
                                        <p:cTn id="89" dur="1" fill="hold">
                                          <p:stCondLst>
                                            <p:cond delay="0"/>
                                          </p:stCondLst>
                                        </p:cTn>
                                        <p:tgtEl>
                                          <p:spTgt spid="122923"/>
                                        </p:tgtEl>
                                        <p:attrNameLst>
                                          <p:attrName>style.visibility</p:attrName>
                                        </p:attrNameLst>
                                      </p:cBhvr>
                                      <p:to>
                                        <p:strVal val="visible"/>
                                      </p:to>
                                    </p:set>
                                    <p:animEffect transition="in" filter="dissolve">
                                      <p:cBhvr>
                                        <p:cTn id="90" dur="300"/>
                                        <p:tgtEl>
                                          <p:spTgt spid="122923"/>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3" presetClass="entr" presetSubtype="16" fill="hold" nodeType="clickEffect">
                                  <p:stCondLst>
                                    <p:cond delay="0"/>
                                  </p:stCondLst>
                                  <p:childTnLst>
                                    <p:set>
                                      <p:cBhvr>
                                        <p:cTn id="94" dur="1" fill="hold">
                                          <p:stCondLst>
                                            <p:cond delay="0"/>
                                          </p:stCondLst>
                                        </p:cTn>
                                        <p:tgtEl>
                                          <p:spTgt spid="122905"/>
                                        </p:tgtEl>
                                        <p:attrNameLst>
                                          <p:attrName>style.visibility</p:attrName>
                                        </p:attrNameLst>
                                      </p:cBhvr>
                                      <p:to>
                                        <p:strVal val="visible"/>
                                      </p:to>
                                    </p:set>
                                    <p:anim calcmode="lin" valueType="num">
                                      <p:cBhvr>
                                        <p:cTn id="95" dur="500" fill="hold"/>
                                        <p:tgtEl>
                                          <p:spTgt spid="122905"/>
                                        </p:tgtEl>
                                        <p:attrNameLst>
                                          <p:attrName>ppt_w</p:attrName>
                                        </p:attrNameLst>
                                      </p:cBhvr>
                                      <p:tavLst>
                                        <p:tav tm="0">
                                          <p:val>
                                            <p:fltVal val="0"/>
                                          </p:val>
                                        </p:tav>
                                        <p:tav tm="100000">
                                          <p:val>
                                            <p:strVal val="#ppt_w"/>
                                          </p:val>
                                        </p:tav>
                                      </p:tavLst>
                                    </p:anim>
                                    <p:anim calcmode="lin" valueType="num">
                                      <p:cBhvr>
                                        <p:cTn id="96" dur="500" fill="hold"/>
                                        <p:tgtEl>
                                          <p:spTgt spid="122905"/>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4" presetClass="entr" presetSubtype="5" fill="hold" grpId="0" nodeType="clickEffect">
                                  <p:stCondLst>
                                    <p:cond delay="0"/>
                                  </p:stCondLst>
                                  <p:iterate type="wd">
                                    <p:tmPct val="100000"/>
                                  </p:iterate>
                                  <p:childTnLst>
                                    <p:set>
                                      <p:cBhvr>
                                        <p:cTn id="100" dur="1" fill="hold">
                                          <p:stCondLst>
                                            <p:cond delay="0"/>
                                          </p:stCondLst>
                                        </p:cTn>
                                        <p:tgtEl>
                                          <p:spTgt spid="122917"/>
                                        </p:tgtEl>
                                        <p:attrNameLst>
                                          <p:attrName>style.visibility</p:attrName>
                                        </p:attrNameLst>
                                      </p:cBhvr>
                                      <p:to>
                                        <p:strVal val="visible"/>
                                      </p:to>
                                    </p:set>
                                    <p:animEffect transition="in" filter="randombar(vertical)">
                                      <p:cBhvr>
                                        <p:cTn id="101" dur="300"/>
                                        <p:tgtEl>
                                          <p:spTgt spid="12291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3" presetClass="entr" presetSubtype="16" fill="hold" grpId="0" nodeType="clickEffect">
                                  <p:stCondLst>
                                    <p:cond delay="0"/>
                                  </p:stCondLst>
                                  <p:childTnLst>
                                    <p:set>
                                      <p:cBhvr>
                                        <p:cTn id="105" dur="1" fill="hold">
                                          <p:stCondLst>
                                            <p:cond delay="0"/>
                                          </p:stCondLst>
                                        </p:cTn>
                                        <p:tgtEl>
                                          <p:spTgt spid="122918"/>
                                        </p:tgtEl>
                                        <p:attrNameLst>
                                          <p:attrName>style.visibility</p:attrName>
                                        </p:attrNameLst>
                                      </p:cBhvr>
                                      <p:to>
                                        <p:strVal val="visible"/>
                                      </p:to>
                                    </p:set>
                                    <p:anim calcmode="lin" valueType="num">
                                      <p:cBhvr>
                                        <p:cTn id="106" dur="500" fill="hold"/>
                                        <p:tgtEl>
                                          <p:spTgt spid="122918"/>
                                        </p:tgtEl>
                                        <p:attrNameLst>
                                          <p:attrName>ppt_w</p:attrName>
                                        </p:attrNameLst>
                                      </p:cBhvr>
                                      <p:tavLst>
                                        <p:tav tm="0">
                                          <p:val>
                                            <p:fltVal val="0"/>
                                          </p:val>
                                        </p:tav>
                                        <p:tav tm="100000">
                                          <p:val>
                                            <p:strVal val="#ppt_w"/>
                                          </p:val>
                                        </p:tav>
                                      </p:tavLst>
                                    </p:anim>
                                    <p:anim calcmode="lin" valueType="num">
                                      <p:cBhvr>
                                        <p:cTn id="107" dur="500" fill="hold"/>
                                        <p:tgtEl>
                                          <p:spTgt spid="122918"/>
                                        </p:tgtEl>
                                        <p:attrNameLst>
                                          <p:attrName>ppt_h</p:attrName>
                                        </p:attrNameLst>
                                      </p:cBhvr>
                                      <p:tavLst>
                                        <p:tav tm="0">
                                          <p:val>
                                            <p:fltVal val="0"/>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3" presetClass="entr" presetSubtype="16" fill="hold" grpId="0" nodeType="clickEffect">
                                  <p:stCondLst>
                                    <p:cond delay="0"/>
                                  </p:stCondLst>
                                  <p:childTnLst>
                                    <p:set>
                                      <p:cBhvr>
                                        <p:cTn id="111" dur="1" fill="hold">
                                          <p:stCondLst>
                                            <p:cond delay="0"/>
                                          </p:stCondLst>
                                        </p:cTn>
                                        <p:tgtEl>
                                          <p:spTgt spid="122919"/>
                                        </p:tgtEl>
                                        <p:attrNameLst>
                                          <p:attrName>style.visibility</p:attrName>
                                        </p:attrNameLst>
                                      </p:cBhvr>
                                      <p:to>
                                        <p:strVal val="visible"/>
                                      </p:to>
                                    </p:set>
                                    <p:anim calcmode="lin" valueType="num">
                                      <p:cBhvr>
                                        <p:cTn id="112" dur="500" fill="hold"/>
                                        <p:tgtEl>
                                          <p:spTgt spid="122919"/>
                                        </p:tgtEl>
                                        <p:attrNameLst>
                                          <p:attrName>ppt_w</p:attrName>
                                        </p:attrNameLst>
                                      </p:cBhvr>
                                      <p:tavLst>
                                        <p:tav tm="0">
                                          <p:val>
                                            <p:fltVal val="0"/>
                                          </p:val>
                                        </p:tav>
                                        <p:tav tm="100000">
                                          <p:val>
                                            <p:strVal val="#ppt_w"/>
                                          </p:val>
                                        </p:tav>
                                      </p:tavLst>
                                    </p:anim>
                                    <p:anim calcmode="lin" valueType="num">
                                      <p:cBhvr>
                                        <p:cTn id="113" dur="500" fill="hold"/>
                                        <p:tgtEl>
                                          <p:spTgt spid="122919"/>
                                        </p:tgtEl>
                                        <p:attrNameLst>
                                          <p:attrName>ppt_h</p:attrName>
                                        </p:attrNameLst>
                                      </p:cBhvr>
                                      <p:tavLst>
                                        <p:tav tm="0">
                                          <p:val>
                                            <p:fltVal val="0"/>
                                          </p:val>
                                        </p:tav>
                                        <p:tav tm="100000">
                                          <p:val>
                                            <p:strVal val="#ppt_h"/>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3" presetClass="entr" presetSubtype="16" fill="hold" grpId="0" nodeType="clickEffect">
                                  <p:stCondLst>
                                    <p:cond delay="0"/>
                                  </p:stCondLst>
                                  <p:childTnLst>
                                    <p:set>
                                      <p:cBhvr>
                                        <p:cTn id="117" dur="1" fill="hold">
                                          <p:stCondLst>
                                            <p:cond delay="0"/>
                                          </p:stCondLst>
                                        </p:cTn>
                                        <p:tgtEl>
                                          <p:spTgt spid="122920"/>
                                        </p:tgtEl>
                                        <p:attrNameLst>
                                          <p:attrName>style.visibility</p:attrName>
                                        </p:attrNameLst>
                                      </p:cBhvr>
                                      <p:to>
                                        <p:strVal val="visible"/>
                                      </p:to>
                                    </p:set>
                                    <p:anim calcmode="lin" valueType="num">
                                      <p:cBhvr>
                                        <p:cTn id="118" dur="500" fill="hold"/>
                                        <p:tgtEl>
                                          <p:spTgt spid="122920"/>
                                        </p:tgtEl>
                                        <p:attrNameLst>
                                          <p:attrName>ppt_w</p:attrName>
                                        </p:attrNameLst>
                                      </p:cBhvr>
                                      <p:tavLst>
                                        <p:tav tm="0">
                                          <p:val>
                                            <p:fltVal val="0"/>
                                          </p:val>
                                        </p:tav>
                                        <p:tav tm="100000">
                                          <p:val>
                                            <p:strVal val="#ppt_w"/>
                                          </p:val>
                                        </p:tav>
                                      </p:tavLst>
                                    </p:anim>
                                    <p:anim calcmode="lin" valueType="num">
                                      <p:cBhvr>
                                        <p:cTn id="119" dur="500" fill="hold"/>
                                        <p:tgtEl>
                                          <p:spTgt spid="122920"/>
                                        </p:tgtEl>
                                        <p:attrNameLst>
                                          <p:attrName>ppt_h</p:attrName>
                                        </p:attrNameLst>
                                      </p:cBhvr>
                                      <p:tavLst>
                                        <p:tav tm="0">
                                          <p:val>
                                            <p:fltVal val="0"/>
                                          </p:val>
                                        </p:tav>
                                        <p:tav tm="100000">
                                          <p:val>
                                            <p:strVal val="#ppt_h"/>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22927"/>
                                        </p:tgtEl>
                                        <p:attrNameLst>
                                          <p:attrName>style.visibility</p:attrName>
                                        </p:attrNameLst>
                                      </p:cBhvr>
                                      <p:to>
                                        <p:strVal val="visible"/>
                                      </p:to>
                                    </p:set>
                                    <p:animEffect transition="in" filter="wipe(left)">
                                      <p:cBhvr>
                                        <p:cTn id="124" dur="500"/>
                                        <p:tgtEl>
                                          <p:spTgt spid="122927"/>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22921"/>
                                        </p:tgtEl>
                                        <p:attrNameLst>
                                          <p:attrName>style.visibility</p:attrName>
                                        </p:attrNameLst>
                                      </p:cBhvr>
                                      <p:to>
                                        <p:strVal val="visible"/>
                                      </p:to>
                                    </p:set>
                                    <p:animEffect transition="in" filter="wipe(left)">
                                      <p:cBhvr>
                                        <p:cTn id="128" dur="500"/>
                                        <p:tgtEl>
                                          <p:spTgt spid="122921"/>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22926"/>
                                        </p:tgtEl>
                                        <p:attrNameLst>
                                          <p:attrName>style.visibility</p:attrName>
                                        </p:attrNameLst>
                                      </p:cBhvr>
                                      <p:to>
                                        <p:strVal val="visible"/>
                                      </p:to>
                                    </p:set>
                                    <p:animEffect transition="in" filter="wipe(left)">
                                      <p:cBhvr>
                                        <p:cTn id="133" dur="500"/>
                                        <p:tgtEl>
                                          <p:spTgt spid="122926"/>
                                        </p:tgtEl>
                                      </p:cBhvr>
                                    </p:animEffect>
                                  </p:childTnLst>
                                </p:cTn>
                              </p:par>
                            </p:childTnLst>
                          </p:cTn>
                        </p:par>
                        <p:par>
                          <p:cTn id="134" fill="hold" nodeType="afterGroup">
                            <p:stCondLst>
                              <p:cond delay="500"/>
                            </p:stCondLst>
                            <p:childTnLst>
                              <p:par>
                                <p:cTn id="135" presetID="22" presetClass="entr" presetSubtype="8" fill="hold" grpId="0" nodeType="afterEffect">
                                  <p:stCondLst>
                                    <p:cond delay="0"/>
                                  </p:stCondLst>
                                  <p:childTnLst>
                                    <p:set>
                                      <p:cBhvr>
                                        <p:cTn id="136" dur="1" fill="hold">
                                          <p:stCondLst>
                                            <p:cond delay="0"/>
                                          </p:stCondLst>
                                        </p:cTn>
                                        <p:tgtEl>
                                          <p:spTgt spid="122924"/>
                                        </p:tgtEl>
                                        <p:attrNameLst>
                                          <p:attrName>style.visibility</p:attrName>
                                        </p:attrNameLst>
                                      </p:cBhvr>
                                      <p:to>
                                        <p:strVal val="visible"/>
                                      </p:to>
                                    </p:set>
                                    <p:animEffect transition="in" filter="wipe(left)">
                                      <p:cBhvr>
                                        <p:cTn id="137" dur="500"/>
                                        <p:tgtEl>
                                          <p:spTgt spid="122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nimBg="1" autoUpdateAnimBg="0"/>
      <p:bldP spid="122895" grpId="0" autoUpdateAnimBg="0"/>
      <p:bldP spid="122896" grpId="0" autoUpdateAnimBg="0"/>
      <p:bldP spid="122897" grpId="0" animBg="1" autoUpdateAnimBg="0"/>
      <p:bldP spid="122898" grpId="0" animBg="1" autoUpdateAnimBg="0"/>
      <p:bldP spid="122899" grpId="0" animBg="1" autoUpdateAnimBg="0"/>
      <p:bldP spid="122900" grpId="0" autoUpdateAnimBg="0"/>
      <p:bldP spid="122901" grpId="0" autoUpdateAnimBg="0"/>
      <p:bldP spid="122902" grpId="0" animBg="1" autoUpdateAnimBg="0"/>
      <p:bldP spid="122903" grpId="0" animBg="1" autoUpdateAnimBg="0"/>
      <p:bldP spid="122904" grpId="0" animBg="1" autoUpdateAnimBg="0"/>
      <p:bldP spid="122917" grpId="0" autoUpdateAnimBg="0"/>
      <p:bldP spid="122918" grpId="0" animBg="1" autoUpdateAnimBg="0"/>
      <p:bldP spid="122919" grpId="0" animBg="1" autoUpdateAnimBg="0"/>
      <p:bldP spid="122920" grpId="0" animBg="1" autoUpdateAnimBg="0"/>
      <p:bldP spid="122921" grpId="0" autoUpdateAnimBg="0"/>
      <p:bldP spid="122922" grpId="0" animBg="1" autoUpdateAnimBg="0"/>
      <p:bldP spid="122923" grpId="0" animBg="1" autoUpdateAnimBg="0"/>
      <p:bldP spid="122924" grpId="0" autoUpdateAnimBg="0"/>
      <p:bldP spid="122925" grpId="0" autoUpdateAnimBg="0"/>
      <p:bldP spid="122926" grpId="0" autoUpdateAnimBg="0"/>
      <p:bldP spid="122927" grpId="0" autoUpdateAnimBg="0"/>
      <p:bldP spid="12292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8"/>
          <p:cNvSpPr>
            <a:spLocks noChangeArrowheads="1"/>
          </p:cNvSpPr>
          <p:nvPr/>
        </p:nvSpPr>
        <p:spPr bwMode="auto">
          <a:xfrm>
            <a:off x="0" y="-1588"/>
            <a:ext cx="2351088"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rgbClr val="FFC000"/>
                </a:solidFill>
                <a:latin typeface="Times New Roman" panose="02020603050405020304" pitchFamily="18" charset="0"/>
                <a:cs typeface="Times New Roman" panose="02020603050405020304" pitchFamily="18" charset="0"/>
              </a:rPr>
              <a:t>电子感应加速器</a:t>
            </a:r>
            <a:endParaRPr lang="zh-CN" altLang="zh-CN" sz="600" b="1">
              <a:solidFill>
                <a:srgbClr val="FFC000"/>
              </a:solidFill>
            </a:endParaRPr>
          </a:p>
        </p:txBody>
      </p:sp>
      <p:grpSp>
        <p:nvGrpSpPr>
          <p:cNvPr id="35843" name="Group 1"/>
          <p:cNvGrpSpPr>
            <a:grpSpLocks/>
          </p:cNvGrpSpPr>
          <p:nvPr/>
        </p:nvGrpSpPr>
        <p:grpSpPr bwMode="auto">
          <a:xfrm>
            <a:off x="7319963" y="134938"/>
            <a:ext cx="1728787" cy="1730375"/>
            <a:chOff x="5940" y="1230"/>
            <a:chExt cx="2310" cy="2235"/>
          </a:xfrm>
        </p:grpSpPr>
        <p:sp>
          <p:nvSpPr>
            <p:cNvPr id="35850" name="Rectangle 7"/>
            <p:cNvSpPr>
              <a:spLocks noChangeArrowheads="1"/>
            </p:cNvSpPr>
            <p:nvPr/>
          </p:nvSpPr>
          <p:spPr bwMode="auto">
            <a:xfrm>
              <a:off x="5940" y="1230"/>
              <a:ext cx="2280" cy="690"/>
            </a:xfrm>
            <a:prstGeom prst="rect">
              <a:avLst/>
            </a:prstGeom>
            <a:solidFill>
              <a:srgbClr val="00CC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5851" name="Rectangle 6"/>
            <p:cNvSpPr>
              <a:spLocks noChangeArrowheads="1"/>
            </p:cNvSpPr>
            <p:nvPr/>
          </p:nvSpPr>
          <p:spPr bwMode="auto">
            <a:xfrm>
              <a:off x="5970" y="2775"/>
              <a:ext cx="2280" cy="690"/>
            </a:xfrm>
            <a:prstGeom prst="rect">
              <a:avLst/>
            </a:prstGeom>
            <a:solidFill>
              <a:srgbClr val="FF9900"/>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5852" name="AutoShape 5"/>
            <p:cNvSpPr>
              <a:spLocks noChangeArrowheads="1"/>
            </p:cNvSpPr>
            <p:nvPr/>
          </p:nvSpPr>
          <p:spPr bwMode="auto">
            <a:xfrm>
              <a:off x="5940" y="1905"/>
              <a:ext cx="2295" cy="2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9 w 21600"/>
                <a:gd name="T13" fmla="*/ 4489 h 21600"/>
                <a:gd name="T14" fmla="*/ 17101 w 21600"/>
                <a:gd name="T15" fmla="*/ 1711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CCFF"/>
            </a:solidFill>
            <a:ln w="9525">
              <a:solidFill>
                <a:srgbClr val="000000"/>
              </a:solidFill>
              <a:miter lim="800000"/>
              <a:headEnd/>
              <a:tailEnd/>
            </a:ln>
          </p:spPr>
          <p:txBody>
            <a:bodyPr/>
            <a:lstStyle/>
            <a:p>
              <a:endParaRPr lang="zh-CN" altLang="en-US"/>
            </a:p>
          </p:txBody>
        </p:sp>
        <p:sp>
          <p:nvSpPr>
            <p:cNvPr id="35853" name="AutoShape 4"/>
            <p:cNvSpPr>
              <a:spLocks noChangeArrowheads="1"/>
            </p:cNvSpPr>
            <p:nvPr/>
          </p:nvSpPr>
          <p:spPr bwMode="auto">
            <a:xfrm rot="10800000">
              <a:off x="5955" y="2517"/>
              <a:ext cx="2295" cy="2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207 w 21600"/>
                <a:gd name="T13" fmla="*/ 4235 h 21600"/>
                <a:gd name="T14" fmla="*/ 17393 w 21600"/>
                <a:gd name="T15" fmla="*/ 17365 h 21600"/>
              </a:gdLst>
              <a:ahLst/>
              <a:cxnLst>
                <a:cxn ang="T8">
                  <a:pos x="T0" y="T1"/>
                </a:cxn>
                <a:cxn ang="T9">
                  <a:pos x="T2" y="T3"/>
                </a:cxn>
                <a:cxn ang="T10">
                  <a:pos x="T4" y="T5"/>
                </a:cxn>
                <a:cxn ang="T11">
                  <a:pos x="T6" y="T7"/>
                </a:cxn>
              </a:cxnLst>
              <a:rect l="T12" t="T13" r="T14" b="T15"/>
              <a:pathLst>
                <a:path w="21600" h="21600">
                  <a:moveTo>
                    <a:pt x="0" y="0"/>
                  </a:moveTo>
                  <a:lnTo>
                    <a:pt x="4809" y="21600"/>
                  </a:lnTo>
                  <a:lnTo>
                    <a:pt x="16791" y="21600"/>
                  </a:lnTo>
                  <a:lnTo>
                    <a:pt x="21600" y="0"/>
                  </a:lnTo>
                  <a:lnTo>
                    <a:pt x="0" y="0"/>
                  </a:lnTo>
                  <a:close/>
                </a:path>
              </a:pathLst>
            </a:custGeom>
            <a:solidFill>
              <a:srgbClr val="FF9900"/>
            </a:solidFill>
            <a:ln w="9525">
              <a:solidFill>
                <a:srgbClr val="000000"/>
              </a:solidFill>
              <a:miter lim="800000"/>
              <a:headEnd/>
              <a:tailEnd/>
            </a:ln>
          </p:spPr>
          <p:txBody>
            <a:bodyPr/>
            <a:lstStyle/>
            <a:p>
              <a:endParaRPr lang="zh-CN" altLang="en-US"/>
            </a:p>
          </p:txBody>
        </p:sp>
        <p:sp>
          <p:nvSpPr>
            <p:cNvPr id="35854" name="Oval 3"/>
            <p:cNvSpPr>
              <a:spLocks noChangeArrowheads="1"/>
            </p:cNvSpPr>
            <p:nvPr/>
          </p:nvSpPr>
          <p:spPr bwMode="auto">
            <a:xfrm>
              <a:off x="5970" y="2175"/>
              <a:ext cx="495" cy="300"/>
            </a:xfrm>
            <a:prstGeom prst="ellipse">
              <a:avLst/>
            </a:prstGeom>
            <a:solidFill>
              <a:srgbClr val="FF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5855" name="Oval 2"/>
            <p:cNvSpPr>
              <a:spLocks noChangeArrowheads="1"/>
            </p:cNvSpPr>
            <p:nvPr/>
          </p:nvSpPr>
          <p:spPr bwMode="auto">
            <a:xfrm>
              <a:off x="7725" y="2175"/>
              <a:ext cx="495" cy="300"/>
            </a:xfrm>
            <a:prstGeom prst="ellipse">
              <a:avLst/>
            </a:prstGeom>
            <a:solidFill>
              <a:srgbClr val="FF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sp>
        <p:nvSpPr>
          <p:cNvPr id="35844" name="Rectangle 9"/>
          <p:cNvSpPr>
            <a:spLocks noChangeArrowheads="1"/>
          </p:cNvSpPr>
          <p:nvPr/>
        </p:nvSpPr>
        <p:spPr bwMode="auto">
          <a:xfrm>
            <a:off x="277813" y="458788"/>
            <a:ext cx="6842125"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在圆柱形电磁铁间隙中有一个环形真空室。交变电流产生</a:t>
            </a:r>
            <a:r>
              <a:rPr lang="zh-CN" altLang="zh-CN" sz="2400" b="1">
                <a:solidFill>
                  <a:srgbClr val="FFFF00"/>
                </a:solidFill>
                <a:latin typeface="Times New Roman" panose="02020603050405020304" pitchFamily="18" charset="0"/>
                <a:cs typeface="Times New Roman" panose="02020603050405020304" pitchFamily="18" charset="0"/>
              </a:rPr>
              <a:t>交变磁场</a:t>
            </a:r>
            <a:r>
              <a:rPr lang="zh-CN" altLang="zh-CN" sz="2400" b="1">
                <a:solidFill>
                  <a:schemeClr val="bg1"/>
                </a:solidFill>
                <a:latin typeface="Times New Roman" panose="02020603050405020304" pitchFamily="18" charset="0"/>
                <a:cs typeface="Times New Roman" panose="02020603050405020304" pitchFamily="18" charset="0"/>
              </a:rPr>
              <a:t>；交变的磁场产生有旋电场。在有旋电场的做用下，</a:t>
            </a:r>
            <a:r>
              <a:rPr lang="zh-CN" altLang="en-US" sz="2400" b="1">
                <a:solidFill>
                  <a:schemeClr val="bg1"/>
                </a:solidFill>
                <a:latin typeface="Times New Roman" panose="02020603050405020304" pitchFamily="18" charset="0"/>
                <a:cs typeface="Times New Roman" panose="02020603050405020304" pitchFamily="18" charset="0"/>
              </a:rPr>
              <a:t>真空室内的电子被加速。</a:t>
            </a:r>
            <a:endParaRPr lang="zh-CN" altLang="zh-CN" sz="3200" b="1">
              <a:solidFill>
                <a:schemeClr val="bg1"/>
              </a:solidFill>
            </a:endParaRPr>
          </a:p>
        </p:txBody>
      </p:sp>
      <p:pic>
        <p:nvPicPr>
          <p:cNvPr id="5633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362200"/>
            <a:ext cx="2466975"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2041525"/>
            <a:ext cx="2005013"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a:spLocks noChangeArrowheads="1"/>
          </p:cNvSpPr>
          <p:nvPr/>
        </p:nvSpPr>
        <p:spPr bwMode="auto">
          <a:xfrm>
            <a:off x="341313" y="1660525"/>
            <a:ext cx="5976937"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在一个周期中，电流的变化分成</a:t>
            </a:r>
            <a:r>
              <a:rPr lang="en-US" altLang="zh-CN" sz="2000" b="1">
                <a:solidFill>
                  <a:schemeClr val="bg1"/>
                </a:solidFill>
                <a:latin typeface="Times New Roman" panose="02020603050405020304" pitchFamily="18" charset="0"/>
                <a:cs typeface="Times New Roman" panose="02020603050405020304" pitchFamily="18" charset="0"/>
              </a:rPr>
              <a:t>ABCD 4</a:t>
            </a:r>
            <a:r>
              <a:rPr lang="zh-CN" altLang="zh-CN" sz="2000" b="1">
                <a:solidFill>
                  <a:schemeClr val="bg1"/>
                </a:solidFill>
                <a:latin typeface="Times New Roman" panose="02020603050405020304" pitchFamily="18" charset="0"/>
                <a:cs typeface="Times New Roman" panose="02020603050405020304" pitchFamily="18" charset="0"/>
              </a:rPr>
              <a:t>个部分，运动的电子还会</a:t>
            </a:r>
            <a:r>
              <a:rPr lang="zh-CN" altLang="en-US" sz="2000" b="1">
                <a:solidFill>
                  <a:schemeClr val="bg1"/>
                </a:solidFill>
                <a:latin typeface="Times New Roman" panose="02020603050405020304" pitchFamily="18" charset="0"/>
                <a:cs typeface="Times New Roman" panose="02020603050405020304" pitchFamily="18" charset="0"/>
              </a:rPr>
              <a:t>受洛伦兹力</a:t>
            </a:r>
            <a:r>
              <a:rPr lang="zh-CN" altLang="zh-CN" sz="2000" b="1">
                <a:solidFill>
                  <a:schemeClr val="bg1"/>
                </a:solidFill>
                <a:latin typeface="Times New Roman" panose="02020603050405020304" pitchFamily="18" charset="0"/>
                <a:cs typeface="Times New Roman" panose="02020603050405020304" pitchFamily="18" charset="0"/>
              </a:rPr>
              <a:t>的作用。</a:t>
            </a:r>
          </a:p>
        </p:txBody>
      </p:sp>
      <p:pic>
        <p:nvPicPr>
          <p:cNvPr id="563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8" y="2476500"/>
            <a:ext cx="4321175" cy="393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a:spLocks noChangeArrowheads="1"/>
          </p:cNvSpPr>
          <p:nvPr/>
        </p:nvSpPr>
        <p:spPr bwMode="auto">
          <a:xfrm>
            <a:off x="4495800" y="4443413"/>
            <a:ext cx="4572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在</a:t>
            </a:r>
            <a:r>
              <a:rPr lang="en-US" altLang="zh-CN" sz="2000" b="1">
                <a:solidFill>
                  <a:schemeClr val="bg1"/>
                </a:solidFill>
                <a:latin typeface="Times New Roman" panose="02020603050405020304" pitchFamily="18" charset="0"/>
                <a:cs typeface="Times New Roman" panose="02020603050405020304" pitchFamily="18" charset="0"/>
              </a:rPr>
              <a:t>A</a:t>
            </a:r>
            <a:r>
              <a:rPr lang="zh-CN" altLang="zh-CN" sz="2000" b="1">
                <a:solidFill>
                  <a:schemeClr val="bg1"/>
                </a:solidFill>
                <a:latin typeface="Times New Roman" panose="02020603050405020304" pitchFamily="18" charset="0"/>
                <a:cs typeface="Times New Roman" panose="02020603050405020304" pitchFamily="18" charset="0"/>
              </a:rPr>
              <a:t>区与</a:t>
            </a:r>
            <a:r>
              <a:rPr lang="en-US" altLang="zh-CN" sz="2000" b="1">
                <a:solidFill>
                  <a:schemeClr val="bg1"/>
                </a:solidFill>
                <a:latin typeface="Times New Roman" panose="02020603050405020304" pitchFamily="18" charset="0"/>
                <a:cs typeface="Times New Roman" panose="02020603050405020304" pitchFamily="18" charset="0"/>
              </a:rPr>
              <a:t>C</a:t>
            </a:r>
            <a:r>
              <a:rPr lang="zh-CN" altLang="zh-CN" sz="2000" b="1">
                <a:solidFill>
                  <a:schemeClr val="bg1"/>
                </a:solidFill>
                <a:latin typeface="Times New Roman" panose="02020603050405020304" pitchFamily="18" charset="0"/>
                <a:cs typeface="Times New Roman" panose="02020603050405020304" pitchFamily="18" charset="0"/>
              </a:rPr>
              <a:t>区有旋电场和</a:t>
            </a:r>
            <a:r>
              <a:rPr lang="zh-CN" altLang="en-US" sz="2000" b="1">
                <a:solidFill>
                  <a:schemeClr val="bg1"/>
                </a:solidFill>
                <a:latin typeface="Times New Roman" panose="02020603050405020304" pitchFamily="18" charset="0"/>
                <a:cs typeface="Times New Roman" panose="02020603050405020304" pitchFamily="18" charset="0"/>
              </a:rPr>
              <a:t>洛伦兹力</a:t>
            </a:r>
            <a:r>
              <a:rPr lang="zh-CN" altLang="zh-CN" sz="2000" b="1">
                <a:solidFill>
                  <a:schemeClr val="bg1"/>
                </a:solidFill>
                <a:latin typeface="Times New Roman" panose="02020603050405020304" pitchFamily="18" charset="0"/>
                <a:cs typeface="Times New Roman" panose="02020603050405020304" pitchFamily="18" charset="0"/>
              </a:rPr>
              <a:t>的共同作用使电子沿圆周轨道运动；其中只有</a:t>
            </a:r>
            <a:r>
              <a:rPr lang="en-US" altLang="zh-CN" sz="2000" b="1">
                <a:solidFill>
                  <a:schemeClr val="bg1"/>
                </a:solidFill>
                <a:latin typeface="Times New Roman" panose="02020603050405020304" pitchFamily="18" charset="0"/>
                <a:cs typeface="Times New Roman" panose="02020603050405020304" pitchFamily="18" charset="0"/>
              </a:rPr>
              <a:t>A</a:t>
            </a:r>
            <a:r>
              <a:rPr lang="zh-CN" altLang="zh-CN" sz="2000" b="1">
                <a:solidFill>
                  <a:schemeClr val="bg1"/>
                </a:solidFill>
                <a:latin typeface="Times New Roman" panose="02020603050405020304" pitchFamily="18" charset="0"/>
                <a:cs typeface="Times New Roman" panose="02020603050405020304" pitchFamily="18" charset="0"/>
              </a:rPr>
              <a:t>区电子才能从电子抢发出，如图逆时针绕圆周运动打到靶上，所以真正有用的只有</a:t>
            </a:r>
            <a:r>
              <a:rPr lang="en-US" altLang="zh-CN" sz="2000" b="1">
                <a:solidFill>
                  <a:schemeClr val="bg1"/>
                </a:solidFill>
                <a:latin typeface="Times New Roman" panose="02020603050405020304" pitchFamily="18" charset="0"/>
                <a:cs typeface="Times New Roman" panose="02020603050405020304" pitchFamily="18" charset="0"/>
              </a:rPr>
              <a:t>¼</a:t>
            </a:r>
            <a:r>
              <a:rPr lang="zh-CN" altLang="zh-CN" sz="2000" b="1">
                <a:solidFill>
                  <a:schemeClr val="bg1"/>
                </a:solidFill>
                <a:latin typeface="Times New Roman" panose="02020603050405020304" pitchFamily="18" charset="0"/>
                <a:cs typeface="Times New Roman" panose="02020603050405020304" pitchFamily="18" charset="0"/>
              </a:rPr>
              <a:t>个周期。由于电子的质量非常小，在</a:t>
            </a:r>
            <a:r>
              <a:rPr lang="en-US" altLang="zh-CN" sz="2000" b="1">
                <a:solidFill>
                  <a:schemeClr val="bg1"/>
                </a:solidFill>
                <a:latin typeface="Times New Roman" panose="02020603050405020304" pitchFamily="18" charset="0"/>
                <a:cs typeface="Times New Roman" panose="02020603050405020304" pitchFamily="18" charset="0"/>
              </a:rPr>
              <a:t>¼</a:t>
            </a:r>
            <a:r>
              <a:rPr lang="zh-CN" altLang="zh-CN" sz="2000" b="1">
                <a:solidFill>
                  <a:schemeClr val="bg1"/>
                </a:solidFill>
                <a:latin typeface="Times New Roman" panose="02020603050405020304" pitchFamily="18" charset="0"/>
                <a:cs typeface="Times New Roman" panose="02020603050405020304" pitchFamily="18" charset="0"/>
              </a:rPr>
              <a:t>周期里已经能获得很高的能量。最高能量可达到</a:t>
            </a:r>
            <a:r>
              <a:rPr lang="en-US" altLang="zh-CN" sz="2000" b="1">
                <a:solidFill>
                  <a:schemeClr val="bg1"/>
                </a:solidFill>
                <a:latin typeface="Times New Roman" panose="02020603050405020304" pitchFamily="18" charset="0"/>
                <a:cs typeface="Times New Roman" panose="02020603050405020304" pitchFamily="18" charset="0"/>
              </a:rPr>
              <a:t>300MeV</a:t>
            </a:r>
            <a:r>
              <a:rPr lang="zh-CN" altLang="zh-CN" sz="2000" b="1">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3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07950" y="115888"/>
            <a:ext cx="8561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使电子稳定在固定半径</a:t>
            </a:r>
            <a:r>
              <a:rPr lang="en-US" altLang="zh-CN" sz="2400" b="1" i="1">
                <a:solidFill>
                  <a:schemeClr val="bg1"/>
                </a:solidFill>
                <a:latin typeface="+mn-lt"/>
              </a:rPr>
              <a:t>R</a:t>
            </a:r>
            <a:r>
              <a:rPr lang="zh-CN" altLang="zh-CN" sz="2400" b="1">
                <a:solidFill>
                  <a:schemeClr val="bg1"/>
                </a:solidFill>
                <a:latin typeface="+mn-lt"/>
              </a:rPr>
              <a:t>的圆轨道上运动的条件：</a:t>
            </a:r>
          </a:p>
          <a:p>
            <a:pPr eaLnBrk="1" hangingPunct="1">
              <a:defRPr/>
            </a:pPr>
            <a:r>
              <a:rPr lang="zh-CN" altLang="zh-CN" sz="2400" b="1">
                <a:solidFill>
                  <a:schemeClr val="bg1"/>
                </a:solidFill>
                <a:latin typeface="+mn-lt"/>
              </a:rPr>
              <a:t>电子做圆周运动时的向心力为</a:t>
            </a:r>
            <a:r>
              <a:rPr lang="zh-CN" altLang="en-US" sz="2400" b="1">
                <a:solidFill>
                  <a:schemeClr val="bg1"/>
                </a:solidFill>
                <a:latin typeface="+mn-lt"/>
              </a:rPr>
              <a:t>洛伦兹力。</a:t>
            </a:r>
            <a:endParaRPr lang="zh-CN" altLang="zh-CN" sz="2400" b="1">
              <a:solidFill>
                <a:schemeClr val="bg1"/>
              </a:solidFill>
              <a:latin typeface="+mn-lt"/>
            </a:endParaRPr>
          </a:p>
        </p:txBody>
      </p:sp>
      <p:sp>
        <p:nvSpPr>
          <p:cNvPr id="33795" name="Rectangle 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4" name="对象 3"/>
          <p:cNvGraphicFramePr>
            <a:graphicFrameLocks noChangeAspect="1"/>
          </p:cNvGraphicFramePr>
          <p:nvPr/>
        </p:nvGraphicFramePr>
        <p:xfrm>
          <a:off x="7019925" y="115888"/>
          <a:ext cx="1474788" cy="1225550"/>
        </p:xfrm>
        <a:graphic>
          <a:graphicData uri="http://schemas.openxmlformats.org/presentationml/2006/ole">
            <mc:AlternateContent xmlns:mc="http://schemas.openxmlformats.org/markup-compatibility/2006">
              <mc:Choice xmlns:v="urn:schemas-microsoft-com:vml" Requires="v">
                <p:oleObj name="Equation" r:id="rId2" imgW="761669" imgH="634725" progId="Equation.DSMT4">
                  <p:embed/>
                </p:oleObj>
              </mc:Choice>
              <mc:Fallback>
                <p:oleObj name="Equation" r:id="rId2" imgW="761669" imgH="634725"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115888"/>
                        <a:ext cx="14747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107950" y="1268413"/>
            <a:ext cx="74882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其中</a:t>
            </a:r>
            <a:r>
              <a:rPr lang="en-US" altLang="zh-CN" sz="2400" b="1" i="1">
                <a:solidFill>
                  <a:schemeClr val="bg1"/>
                </a:solidFill>
                <a:latin typeface="+mn-lt"/>
              </a:rPr>
              <a:t>B</a:t>
            </a:r>
            <a:r>
              <a:rPr lang="en-US" altLang="zh-CN" sz="1600" b="1" i="1">
                <a:solidFill>
                  <a:schemeClr val="bg1"/>
                </a:solidFill>
                <a:latin typeface="+mn-lt"/>
              </a:rPr>
              <a:t>R</a:t>
            </a:r>
            <a:r>
              <a:rPr lang="zh-CN" altLang="zh-CN" sz="2400" b="1">
                <a:solidFill>
                  <a:schemeClr val="bg1"/>
                </a:solidFill>
                <a:latin typeface="+mn-lt"/>
              </a:rPr>
              <a:t>是圆轨道半径上的磁感应强度，</a:t>
            </a:r>
            <a:r>
              <a:rPr lang="en-US" altLang="zh-CN" sz="2400" b="1">
                <a:solidFill>
                  <a:schemeClr val="bg1"/>
                </a:solidFill>
                <a:latin typeface="+mn-lt"/>
              </a:rPr>
              <a:t>v</a:t>
            </a:r>
            <a:r>
              <a:rPr lang="zh-CN" altLang="zh-CN" sz="2400" b="1">
                <a:solidFill>
                  <a:schemeClr val="bg1"/>
                </a:solidFill>
                <a:latin typeface="+mn-lt"/>
              </a:rPr>
              <a:t>与</a:t>
            </a:r>
            <a:r>
              <a:rPr lang="en-US" altLang="zh-CN" sz="2400" b="1">
                <a:solidFill>
                  <a:schemeClr val="bg1"/>
                </a:solidFill>
                <a:latin typeface="+mn-lt"/>
              </a:rPr>
              <a:t>B</a:t>
            </a:r>
            <a:r>
              <a:rPr lang="zh-CN" altLang="zh-CN" sz="2400" b="1">
                <a:solidFill>
                  <a:schemeClr val="bg1"/>
                </a:solidFill>
                <a:latin typeface="+mn-lt"/>
              </a:rPr>
              <a:t>垂直。</a:t>
            </a:r>
          </a:p>
          <a:p>
            <a:pPr eaLnBrk="1" hangingPunct="1">
              <a:defRPr/>
            </a:pPr>
            <a:r>
              <a:rPr lang="zh-CN" altLang="zh-CN" sz="2400" b="1">
                <a:solidFill>
                  <a:schemeClr val="bg1"/>
                </a:solidFill>
                <a:latin typeface="+mn-lt"/>
              </a:rPr>
              <a:t>圆轨道半径上的有旋电场的大小为：</a:t>
            </a:r>
          </a:p>
        </p:txBody>
      </p:sp>
      <p:sp>
        <p:nvSpPr>
          <p:cNvPr id="33798" name="Rectangle 4"/>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7" name="对象 6"/>
          <p:cNvGraphicFramePr>
            <a:graphicFrameLocks noChangeAspect="1"/>
          </p:cNvGraphicFramePr>
          <p:nvPr/>
        </p:nvGraphicFramePr>
        <p:xfrm>
          <a:off x="5580063" y="1781175"/>
          <a:ext cx="2124075" cy="784225"/>
        </p:xfrm>
        <a:graphic>
          <a:graphicData uri="http://schemas.openxmlformats.org/presentationml/2006/ole">
            <mc:AlternateContent xmlns:mc="http://schemas.openxmlformats.org/markup-compatibility/2006">
              <mc:Choice xmlns:v="urn:schemas-microsoft-com:vml" Requires="v">
                <p:oleObj name="Equation" r:id="rId4" imgW="1066337" imgH="393529" progId="Equation.DSMT4">
                  <p:embed/>
                </p:oleObj>
              </mc:Choice>
              <mc:Fallback>
                <p:oleObj name="Equation" r:id="rId4" imgW="1066337" imgH="393529"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1781175"/>
                        <a:ext cx="21240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0" name="Rectangle 11"/>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pSp>
        <p:nvGrpSpPr>
          <p:cNvPr id="18" name="组合 17"/>
          <p:cNvGrpSpPr>
            <a:grpSpLocks/>
          </p:cNvGrpSpPr>
          <p:nvPr/>
        </p:nvGrpSpPr>
        <p:grpSpPr bwMode="auto">
          <a:xfrm>
            <a:off x="190500" y="2546350"/>
            <a:ext cx="8396288" cy="2005013"/>
            <a:chOff x="189741" y="2546656"/>
            <a:chExt cx="8397481" cy="2005082"/>
          </a:xfrm>
        </p:grpSpPr>
        <p:grpSp>
          <p:nvGrpSpPr>
            <p:cNvPr id="36881" name="组合 16"/>
            <p:cNvGrpSpPr>
              <a:grpSpLocks/>
            </p:cNvGrpSpPr>
            <p:nvPr/>
          </p:nvGrpSpPr>
          <p:grpSpPr bwMode="auto">
            <a:xfrm>
              <a:off x="189741" y="2546656"/>
              <a:ext cx="8397481" cy="1261884"/>
              <a:chOff x="189741" y="2546656"/>
              <a:chExt cx="8397481" cy="1261884"/>
            </a:xfrm>
          </p:grpSpPr>
          <p:graphicFrame>
            <p:nvGraphicFramePr>
              <p:cNvPr id="36884" name="对象 7"/>
              <p:cNvGraphicFramePr>
                <a:graphicFrameLocks noChangeAspect="1"/>
              </p:cNvGraphicFramePr>
              <p:nvPr/>
            </p:nvGraphicFramePr>
            <p:xfrm>
              <a:off x="3557095" y="3002082"/>
              <a:ext cx="1296144" cy="383366"/>
            </p:xfrm>
            <a:graphic>
              <a:graphicData uri="http://schemas.openxmlformats.org/presentationml/2006/ole">
                <mc:AlternateContent xmlns:mc="http://schemas.openxmlformats.org/markup-compatibility/2006">
                  <mc:Choice xmlns:v="urn:schemas-microsoft-com:vml" Requires="v">
                    <p:oleObj name="Equation" r:id="rId6" imgW="672808" imgH="203112" progId="Equation.DSMT4">
                      <p:embed/>
                    </p:oleObj>
                  </mc:Choice>
                  <mc:Fallback>
                    <p:oleObj name="Equation" r:id="rId6" imgW="672808" imgH="203112"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095" y="3002082"/>
                            <a:ext cx="1296144" cy="38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5" name="对象 8"/>
              <p:cNvGraphicFramePr>
                <a:graphicFrameLocks noChangeAspect="1"/>
              </p:cNvGraphicFramePr>
              <p:nvPr/>
            </p:nvGraphicFramePr>
            <p:xfrm>
              <a:off x="5861351" y="2996952"/>
              <a:ext cx="310797" cy="388496"/>
            </p:xfrm>
            <a:graphic>
              <a:graphicData uri="http://schemas.openxmlformats.org/presentationml/2006/ole">
                <mc:AlternateContent xmlns:mc="http://schemas.openxmlformats.org/markup-compatibility/2006">
                  <mc:Choice xmlns:v="urn:schemas-microsoft-com:vml" Requires="v">
                    <p:oleObj name="Equation" r:id="rId8" imgW="152334" imgH="190417" progId="Equation.DSMT4">
                      <p:embed/>
                    </p:oleObj>
                  </mc:Choice>
                  <mc:Fallback>
                    <p:oleObj name="Equation" r:id="rId8" imgW="152334" imgH="190417" progId="Equation.DSMT4">
                      <p:embed/>
                      <p:pic>
                        <p:nvPicPr>
                          <p:cNvPr id="0"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1351" y="2996952"/>
                            <a:ext cx="310797" cy="38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4" name="Rectangle 7"/>
              <p:cNvSpPr>
                <a:spLocks noChangeArrowheads="1"/>
              </p:cNvSpPr>
              <p:nvPr/>
            </p:nvSpPr>
            <p:spPr bwMode="auto">
              <a:xfrm>
                <a:off x="189741" y="2546656"/>
                <a:ext cx="8397481" cy="12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zh-CN" sz="2400" b="1" dirty="0">
                    <a:solidFill>
                      <a:schemeClr val="bg1"/>
                    </a:solidFill>
                    <a:latin typeface="+mn-lt"/>
                    <a:cs typeface="Times New Roman" pitchFamily="18" charset="0"/>
                  </a:rPr>
                  <a:t>在圆轨道上，</a:t>
                </a:r>
                <a:r>
                  <a:rPr lang="en-US" altLang="zh-CN" sz="2400" b="1" i="1" dirty="0">
                    <a:solidFill>
                      <a:schemeClr val="bg1"/>
                    </a:solidFill>
                    <a:latin typeface="+mn-lt"/>
                    <a:cs typeface="Times New Roman" pitchFamily="18" charset="0"/>
                  </a:rPr>
                  <a:t>E</a:t>
                </a:r>
                <a:r>
                  <a:rPr lang="en-US" altLang="zh-CN" sz="2400" b="1" i="1" baseline="-30000" dirty="0">
                    <a:solidFill>
                      <a:schemeClr val="bg1"/>
                    </a:solidFill>
                    <a:latin typeface="+mn-lt"/>
                    <a:cs typeface="Times New Roman" pitchFamily="18" charset="0"/>
                  </a:rPr>
                  <a:t>V</a:t>
                </a:r>
                <a:r>
                  <a:rPr lang="zh-CN" altLang="en-US" sz="2400" b="1" dirty="0">
                    <a:solidFill>
                      <a:schemeClr val="bg1"/>
                    </a:solidFill>
                    <a:latin typeface="+mn-lt"/>
                    <a:cs typeface="Times New Roman" pitchFamily="18" charset="0"/>
                  </a:rPr>
                  <a:t>是常量，沿圆轨道积分为</a:t>
                </a:r>
                <a:r>
                  <a:rPr lang="en-US" altLang="zh-CN" sz="2400" b="1" i="1" dirty="0">
                    <a:solidFill>
                      <a:schemeClr val="bg1"/>
                    </a:solidFill>
                    <a:latin typeface="+mn-lt"/>
                    <a:cs typeface="Times New Roman" pitchFamily="18" charset="0"/>
                  </a:rPr>
                  <a:t>E</a:t>
                </a:r>
                <a:r>
                  <a:rPr lang="en-US" altLang="zh-CN" sz="2000" b="1" i="1" baseline="-30000" dirty="0">
                    <a:solidFill>
                      <a:schemeClr val="bg1"/>
                    </a:solidFill>
                    <a:latin typeface="+mn-lt"/>
                    <a:cs typeface="Times New Roman" pitchFamily="18" charset="0"/>
                  </a:rPr>
                  <a:t>V</a:t>
                </a:r>
                <a:r>
                  <a:rPr lang="en-US" altLang="zh-CN" sz="2400" b="1" dirty="0">
                    <a:solidFill>
                      <a:schemeClr val="bg1"/>
                    </a:solidFill>
                    <a:latin typeface="+mn-lt"/>
                    <a:cs typeface="Times New Roman" pitchFamily="18" charset="0"/>
                  </a:rPr>
                  <a:t>2</a:t>
                </a:r>
                <a:r>
                  <a:rPr lang="en-US" altLang="zh-CN" sz="2800" b="1" dirty="0">
                    <a:solidFill>
                      <a:schemeClr val="bg1"/>
                    </a:solidFill>
                    <a:latin typeface="+mn-lt"/>
                    <a:cs typeface="Times New Roman" pitchFamily="18" charset="0"/>
                  </a:rPr>
                  <a:t>π</a:t>
                </a:r>
                <a:r>
                  <a:rPr lang="en-US" altLang="zh-CN" sz="2400" b="1" i="1" dirty="0">
                    <a:solidFill>
                      <a:schemeClr val="bg1"/>
                    </a:solidFill>
                    <a:latin typeface="+mn-lt"/>
                    <a:cs typeface="Times New Roman" pitchFamily="18" charset="0"/>
                  </a:rPr>
                  <a:t>R</a:t>
                </a:r>
                <a:r>
                  <a:rPr lang="zh-CN" altLang="en-US" sz="2400" b="1" dirty="0">
                    <a:solidFill>
                      <a:schemeClr val="bg1"/>
                    </a:solidFill>
                    <a:latin typeface="+mn-lt"/>
                    <a:cs typeface="Times New Roman" pitchFamily="18" charset="0"/>
                  </a:rPr>
                  <a:t>，圆轨道包围的面积</a:t>
                </a:r>
                <a:r>
                  <a:rPr lang="en-US" altLang="zh-CN" sz="2400" b="1" i="1" dirty="0">
                    <a:solidFill>
                      <a:schemeClr val="bg1"/>
                    </a:solidFill>
                    <a:latin typeface="+mn-lt"/>
                    <a:cs typeface="Times New Roman" pitchFamily="18" charset="0"/>
                  </a:rPr>
                  <a:t>S</a:t>
                </a:r>
                <a:r>
                  <a:rPr lang="zh-CN" altLang="en-US" sz="2400" b="1" dirty="0">
                    <a:solidFill>
                      <a:schemeClr val="bg1"/>
                    </a:solidFill>
                    <a:latin typeface="+mn-lt"/>
                    <a:cs typeface="Times New Roman" pitchFamily="18" charset="0"/>
                  </a:rPr>
                  <a:t>内的磁通量为                  ，其中      为面积</a:t>
                </a:r>
                <a:r>
                  <a:rPr lang="en-US" altLang="zh-CN" sz="2400" b="1" dirty="0">
                    <a:solidFill>
                      <a:schemeClr val="bg1"/>
                    </a:solidFill>
                    <a:latin typeface="+mn-lt"/>
                    <a:cs typeface="Times New Roman" pitchFamily="18" charset="0"/>
                  </a:rPr>
                  <a:t>S</a:t>
                </a:r>
                <a:r>
                  <a:rPr lang="zh-CN" altLang="en-US" sz="2400" b="1" dirty="0">
                    <a:solidFill>
                      <a:schemeClr val="bg1"/>
                    </a:solidFill>
                    <a:latin typeface="+mn-lt"/>
                    <a:cs typeface="Times New Roman" pitchFamily="18" charset="0"/>
                  </a:rPr>
                  <a:t>内磁感应强度的平均值，∴有旋电场的大小为：</a:t>
                </a:r>
              </a:p>
            </p:txBody>
          </p:sp>
        </p:grpSp>
        <p:graphicFrame>
          <p:nvGraphicFramePr>
            <p:cNvPr id="36882" name="对象 13"/>
            <p:cNvGraphicFramePr>
              <a:graphicFrameLocks noChangeAspect="1"/>
            </p:cNvGraphicFramePr>
            <p:nvPr/>
          </p:nvGraphicFramePr>
          <p:xfrm>
            <a:off x="1852957" y="3830244"/>
            <a:ext cx="1998963" cy="721494"/>
          </p:xfrm>
          <a:graphic>
            <a:graphicData uri="http://schemas.openxmlformats.org/presentationml/2006/ole">
              <mc:AlternateContent xmlns:mc="http://schemas.openxmlformats.org/markup-compatibility/2006">
                <mc:Choice xmlns:v="urn:schemas-microsoft-com:vml" Requires="v">
                  <p:oleObj name="Equation" r:id="rId10" imgW="1129810" imgH="406224" progId="Equation.DSMT4">
                    <p:embed/>
                  </p:oleObj>
                </mc:Choice>
                <mc:Fallback>
                  <p:oleObj name="Equation" r:id="rId10" imgW="1129810" imgH="406224" progId="Equation.DSMT4">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52957" y="3830244"/>
                          <a:ext cx="1998963" cy="72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3" name="对象 15"/>
            <p:cNvGraphicFramePr>
              <a:graphicFrameLocks noChangeAspect="1"/>
            </p:cNvGraphicFramePr>
            <p:nvPr/>
          </p:nvGraphicFramePr>
          <p:xfrm>
            <a:off x="4932040" y="3808540"/>
            <a:ext cx="1282642" cy="720080"/>
          </p:xfrm>
          <a:graphic>
            <a:graphicData uri="http://schemas.openxmlformats.org/presentationml/2006/ole">
              <mc:AlternateContent xmlns:mc="http://schemas.openxmlformats.org/markup-compatibility/2006">
                <mc:Choice xmlns:v="urn:schemas-microsoft-com:vml" Requires="v">
                  <p:oleObj name="Equation" r:id="rId12" imgW="723586" imgH="406224" progId="Equation.DSMT4">
                    <p:embed/>
                  </p:oleObj>
                </mc:Choice>
                <mc:Fallback>
                  <p:oleObj name="Equation" r:id="rId12" imgW="723586" imgH="406224" progId="Equation.DSMT4">
                    <p:embed/>
                    <p:pic>
                      <p:nvPicPr>
                        <p:cNvPr id="0" name="对象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2040" y="3808540"/>
                          <a:ext cx="1282642"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 name="矩形 18"/>
          <p:cNvSpPr>
            <a:spLocks noChangeArrowheads="1"/>
          </p:cNvSpPr>
          <p:nvPr/>
        </p:nvSpPr>
        <p:spPr bwMode="auto">
          <a:xfrm>
            <a:off x="190500" y="4652963"/>
            <a:ext cx="1933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根据牛顿第二定律：</a:t>
            </a:r>
          </a:p>
        </p:txBody>
      </p:sp>
      <p:sp>
        <p:nvSpPr>
          <p:cNvPr id="33803" name="Rectangle 13"/>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21" name="对象 20"/>
          <p:cNvGraphicFramePr>
            <a:graphicFrameLocks noChangeAspect="1"/>
          </p:cNvGraphicFramePr>
          <p:nvPr/>
        </p:nvGraphicFramePr>
        <p:xfrm>
          <a:off x="2125663" y="4764088"/>
          <a:ext cx="2493962" cy="720725"/>
        </p:xfrm>
        <a:graphic>
          <a:graphicData uri="http://schemas.openxmlformats.org/presentationml/2006/ole">
            <mc:AlternateContent xmlns:mc="http://schemas.openxmlformats.org/markup-compatibility/2006">
              <mc:Choice xmlns:v="urn:schemas-microsoft-com:vml" Requires="v">
                <p:oleObj name="Equation" r:id="rId14" imgW="1396394" imgH="406224" progId="Equation.DSMT4">
                  <p:embed/>
                </p:oleObj>
              </mc:Choice>
              <mc:Fallback>
                <p:oleObj name="Equation" r:id="rId14" imgW="1396394" imgH="406224" progId="Equation.DSMT4">
                  <p:embed/>
                  <p:pic>
                    <p:nvPicPr>
                      <p:cNvPr id="0" name="对象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25663" y="4764088"/>
                        <a:ext cx="24939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矩形 21"/>
          <p:cNvSpPr>
            <a:spLocks noChangeArrowheads="1"/>
          </p:cNvSpPr>
          <p:nvPr/>
        </p:nvSpPr>
        <p:spPr bwMode="auto">
          <a:xfrm>
            <a:off x="4932363" y="4714875"/>
            <a:ext cx="3203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dirty="0">
                <a:solidFill>
                  <a:schemeClr val="bg1"/>
                </a:solidFill>
                <a:latin typeface="+mn-lt"/>
              </a:rPr>
              <a:t>对比（</a:t>
            </a:r>
            <a:r>
              <a:rPr lang="en-US" altLang="zh-CN" sz="2400" b="1" dirty="0">
                <a:solidFill>
                  <a:schemeClr val="bg1"/>
                </a:solidFill>
                <a:latin typeface="+mn-lt"/>
              </a:rPr>
              <a:t>1</a:t>
            </a:r>
            <a:r>
              <a:rPr lang="zh-CN" altLang="zh-CN" sz="2400" b="1" dirty="0">
                <a:solidFill>
                  <a:schemeClr val="bg1"/>
                </a:solidFill>
                <a:latin typeface="+mn-lt"/>
              </a:rPr>
              <a:t>）式</a:t>
            </a:r>
            <a:r>
              <a:rPr lang="en-US" altLang="zh-CN" sz="2400" b="1" i="1" dirty="0">
                <a:solidFill>
                  <a:schemeClr val="bg1"/>
                </a:solidFill>
                <a:latin typeface="+mn-lt"/>
              </a:rPr>
              <a:t>mv=</a:t>
            </a:r>
            <a:r>
              <a:rPr lang="en-US" altLang="zh-CN" sz="2400" b="1" i="1" dirty="0" err="1">
                <a:solidFill>
                  <a:schemeClr val="bg1"/>
                </a:solidFill>
                <a:latin typeface="+mn-lt"/>
              </a:rPr>
              <a:t>eRB</a:t>
            </a:r>
            <a:r>
              <a:rPr lang="en-US" altLang="zh-CN" sz="2400" b="1" i="1" baseline="-25000" dirty="0" err="1">
                <a:solidFill>
                  <a:schemeClr val="bg1"/>
                </a:solidFill>
                <a:latin typeface="+mn-lt"/>
              </a:rPr>
              <a:t>R</a:t>
            </a:r>
            <a:r>
              <a:rPr lang="zh-CN" altLang="zh-CN" sz="2400" b="1" dirty="0">
                <a:solidFill>
                  <a:schemeClr val="bg1"/>
                </a:solidFill>
                <a:latin typeface="+mn-lt"/>
              </a:rPr>
              <a:t>可得到：</a:t>
            </a:r>
          </a:p>
        </p:txBody>
      </p:sp>
      <p:sp>
        <p:nvSpPr>
          <p:cNvPr id="33806" name="Rectangle 2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24" name="对象 23"/>
          <p:cNvGraphicFramePr>
            <a:graphicFrameLocks noChangeAspect="1"/>
          </p:cNvGraphicFramePr>
          <p:nvPr/>
        </p:nvGraphicFramePr>
        <p:xfrm>
          <a:off x="7956550" y="4738688"/>
          <a:ext cx="1055688" cy="700087"/>
        </p:xfrm>
        <a:graphic>
          <a:graphicData uri="http://schemas.openxmlformats.org/presentationml/2006/ole">
            <mc:AlternateContent xmlns:mc="http://schemas.openxmlformats.org/markup-compatibility/2006">
              <mc:Choice xmlns:v="urn:schemas-microsoft-com:vml" Requires="v">
                <p:oleObj name="Equation" r:id="rId16" imgW="596641" imgH="393529" progId="Equation.DSMT4">
                  <p:embed/>
                </p:oleObj>
              </mc:Choice>
              <mc:Fallback>
                <p:oleObj name="Equation" r:id="rId16" imgW="596641" imgH="393529" progId="Equation.DSMT4">
                  <p:embed/>
                  <p:pic>
                    <p:nvPicPr>
                      <p:cNvPr id="0" name="对象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56550" y="4738688"/>
                        <a:ext cx="105568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矩形 24"/>
          <p:cNvSpPr>
            <a:spLocks noChangeArrowheads="1"/>
          </p:cNvSpPr>
          <p:nvPr/>
        </p:nvSpPr>
        <p:spPr bwMode="auto">
          <a:xfrm>
            <a:off x="360363" y="5661025"/>
            <a:ext cx="80279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dirty="0">
                <a:solidFill>
                  <a:schemeClr val="bg1"/>
                </a:solidFill>
                <a:latin typeface="+mn-lt"/>
              </a:rPr>
              <a:t>由此得到，电子在圆轨道上运行的条件是：轨道半径上的磁感应强度是圆内磁感应强度平均值的一半。</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9"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0" y="3683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11.3  </a:t>
            </a:r>
            <a:r>
              <a:rPr kumimoji="1" lang="zh-CN" altLang="en-US" sz="3200" b="1">
                <a:solidFill>
                  <a:srgbClr val="66FF33"/>
                </a:solidFill>
                <a:latin typeface="Times New Roman" panose="02020603050405020304" pitchFamily="18" charset="0"/>
                <a:ea typeface="黑体" panose="02010609060101010101" pitchFamily="49" charset="-122"/>
              </a:rPr>
              <a:t>自感和互感</a:t>
            </a:r>
          </a:p>
        </p:txBody>
      </p:sp>
      <p:sp>
        <p:nvSpPr>
          <p:cNvPr id="37891" name="Rectangle 3"/>
          <p:cNvSpPr>
            <a:spLocks noChangeArrowheads="1"/>
          </p:cNvSpPr>
          <p:nvPr/>
        </p:nvSpPr>
        <p:spPr bwMode="auto">
          <a:xfrm>
            <a:off x="152400" y="1109663"/>
            <a:ext cx="6359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自感现象  自感系数  自感电动势</a:t>
            </a:r>
          </a:p>
        </p:txBody>
      </p:sp>
      <p:sp>
        <p:nvSpPr>
          <p:cNvPr id="37892" name="Line 4"/>
          <p:cNvSpPr>
            <a:spLocks noChangeShapeType="1"/>
          </p:cNvSpPr>
          <p:nvPr/>
        </p:nvSpPr>
        <p:spPr bwMode="auto">
          <a:xfrm>
            <a:off x="7007225" y="3702050"/>
            <a:ext cx="15240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3" name="Line 5"/>
          <p:cNvSpPr>
            <a:spLocks noChangeShapeType="1"/>
          </p:cNvSpPr>
          <p:nvPr/>
        </p:nvSpPr>
        <p:spPr bwMode="auto">
          <a:xfrm>
            <a:off x="5940425" y="3702050"/>
            <a:ext cx="762000"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7894" name="Group 6"/>
          <p:cNvGrpSpPr>
            <a:grpSpLocks/>
          </p:cNvGrpSpPr>
          <p:nvPr/>
        </p:nvGrpSpPr>
        <p:grpSpPr bwMode="auto">
          <a:xfrm>
            <a:off x="6016625" y="2863850"/>
            <a:ext cx="2390775" cy="469900"/>
            <a:chOff x="3780" y="1860"/>
            <a:chExt cx="1506" cy="296"/>
          </a:xfrm>
        </p:grpSpPr>
        <p:sp>
          <p:nvSpPr>
            <p:cNvPr id="37918" name="Freeform 7"/>
            <p:cNvSpPr>
              <a:spLocks/>
            </p:cNvSpPr>
            <p:nvPr/>
          </p:nvSpPr>
          <p:spPr bwMode="auto">
            <a:xfrm>
              <a:off x="3780" y="1860"/>
              <a:ext cx="432" cy="288"/>
            </a:xfrm>
            <a:custGeom>
              <a:avLst/>
              <a:gdLst>
                <a:gd name="T0" fmla="*/ 0 w 432"/>
                <a:gd name="T1" fmla="*/ 0 h 288"/>
                <a:gd name="T2" fmla="*/ 144 w 432"/>
                <a:gd name="T3" fmla="*/ 144 h 288"/>
                <a:gd name="T4" fmla="*/ 432 w 432"/>
                <a:gd name="T5" fmla="*/ 288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9" name="Freeform 8"/>
            <p:cNvSpPr>
              <a:spLocks/>
            </p:cNvSpPr>
            <p:nvPr/>
          </p:nvSpPr>
          <p:spPr bwMode="auto">
            <a:xfrm>
              <a:off x="4356" y="1916"/>
              <a:ext cx="930" cy="240"/>
            </a:xfrm>
            <a:custGeom>
              <a:avLst/>
              <a:gdLst>
                <a:gd name="T0" fmla="*/ 0 w 960"/>
                <a:gd name="T1" fmla="*/ 4241 h 200"/>
                <a:gd name="T2" fmla="*/ 112 w 960"/>
                <a:gd name="T3" fmla="*/ 4241 h 200"/>
                <a:gd name="T4" fmla="*/ 336 w 960"/>
                <a:gd name="T5" fmla="*/ 3206 h 200"/>
                <a:gd name="T6" fmla="*/ 560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895" name="Group 9"/>
          <p:cNvGrpSpPr>
            <a:grpSpLocks/>
          </p:cNvGrpSpPr>
          <p:nvPr/>
        </p:nvGrpSpPr>
        <p:grpSpPr bwMode="auto">
          <a:xfrm>
            <a:off x="6016625" y="3986213"/>
            <a:ext cx="2347913" cy="477837"/>
            <a:chOff x="3780" y="2567"/>
            <a:chExt cx="1479" cy="301"/>
          </a:xfrm>
        </p:grpSpPr>
        <p:sp>
          <p:nvSpPr>
            <p:cNvPr id="37916" name="Freeform 10"/>
            <p:cNvSpPr>
              <a:spLocks/>
            </p:cNvSpPr>
            <p:nvPr/>
          </p:nvSpPr>
          <p:spPr bwMode="auto">
            <a:xfrm flipV="1">
              <a:off x="3780" y="2580"/>
              <a:ext cx="432" cy="288"/>
            </a:xfrm>
            <a:custGeom>
              <a:avLst/>
              <a:gdLst>
                <a:gd name="T0" fmla="*/ 0 w 432"/>
                <a:gd name="T1" fmla="*/ 0 h 288"/>
                <a:gd name="T2" fmla="*/ 144 w 432"/>
                <a:gd name="T3" fmla="*/ 144 h 288"/>
                <a:gd name="T4" fmla="*/ 432 w 432"/>
                <a:gd name="T5" fmla="*/ 288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7" name="Freeform 11"/>
            <p:cNvSpPr>
              <a:spLocks/>
            </p:cNvSpPr>
            <p:nvPr/>
          </p:nvSpPr>
          <p:spPr bwMode="auto">
            <a:xfrm flipV="1">
              <a:off x="4356" y="2567"/>
              <a:ext cx="903" cy="253"/>
            </a:xfrm>
            <a:custGeom>
              <a:avLst/>
              <a:gdLst>
                <a:gd name="T0" fmla="*/ 0 w 960"/>
                <a:gd name="T1" fmla="*/ 10425 h 200"/>
                <a:gd name="T2" fmla="*/ 68 w 960"/>
                <a:gd name="T3" fmla="*/ 10425 h 200"/>
                <a:gd name="T4" fmla="*/ 204 w 960"/>
                <a:gd name="T5" fmla="*/ 7820 h 200"/>
                <a:gd name="T6" fmla="*/ 340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896" name="Oval 12"/>
          <p:cNvSpPr>
            <a:spLocks noChangeArrowheads="1"/>
          </p:cNvSpPr>
          <p:nvPr/>
        </p:nvSpPr>
        <p:spPr bwMode="auto">
          <a:xfrm>
            <a:off x="6702425" y="2559050"/>
            <a:ext cx="692150" cy="2133600"/>
          </a:xfrm>
          <a:prstGeom prst="ellipse">
            <a:avLst/>
          </a:prstGeom>
          <a:gradFill rotWithShape="1">
            <a:gsLst>
              <a:gs pos="0">
                <a:srgbClr val="5E6D76">
                  <a:alpha val="14998"/>
                </a:srgbClr>
              </a:gs>
              <a:gs pos="100000">
                <a:srgbClr val="CCECFF">
                  <a:alpha val="14998"/>
                </a:srgbClr>
              </a:gs>
            </a:gsLst>
            <a:path path="shape">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7897" name="Object 13"/>
          <p:cNvGraphicFramePr>
            <a:graphicFrameLocks/>
          </p:cNvGraphicFramePr>
          <p:nvPr/>
        </p:nvGraphicFramePr>
        <p:xfrm>
          <a:off x="8188325" y="3244850"/>
          <a:ext cx="280988" cy="366713"/>
        </p:xfrm>
        <a:graphic>
          <a:graphicData uri="http://schemas.openxmlformats.org/presentationml/2006/ole">
            <mc:AlternateContent xmlns:mc="http://schemas.openxmlformats.org/markup-compatibility/2006">
              <mc:Choice xmlns:v="urn:schemas-microsoft-com:vml" Requires="v">
                <p:oleObj name="公式" r:id="rId2" imgW="171534" imgH="276210" progId="Equation.3">
                  <p:embed/>
                </p:oleObj>
              </mc:Choice>
              <mc:Fallback>
                <p:oleObj name="公式" r:id="rId2" imgW="171534" imgH="276210" progId="Equation.3">
                  <p:embed/>
                  <p:pic>
                    <p:nvPicPr>
                      <p:cNvPr id="0" name="Object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325" y="3244850"/>
                        <a:ext cx="2809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8" name="Rectangle 14"/>
          <p:cNvSpPr>
            <a:spLocks noChangeArrowheads="1"/>
          </p:cNvSpPr>
          <p:nvPr/>
        </p:nvSpPr>
        <p:spPr bwMode="auto">
          <a:xfrm>
            <a:off x="723900" y="2386013"/>
            <a:ext cx="2335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线圈电流变化</a:t>
            </a:r>
          </a:p>
        </p:txBody>
      </p:sp>
      <p:sp>
        <p:nvSpPr>
          <p:cNvPr id="37899" name="Rectangle 15"/>
          <p:cNvSpPr>
            <a:spLocks noChangeArrowheads="1"/>
          </p:cNvSpPr>
          <p:nvPr/>
        </p:nvSpPr>
        <p:spPr bwMode="auto">
          <a:xfrm>
            <a:off x="3429000" y="2386013"/>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穿过自身磁通变化</a:t>
            </a:r>
          </a:p>
        </p:txBody>
      </p:sp>
      <p:sp>
        <p:nvSpPr>
          <p:cNvPr id="37900" name="AutoShape 16"/>
          <p:cNvSpPr>
            <a:spLocks noChangeArrowheads="1"/>
          </p:cNvSpPr>
          <p:nvPr/>
        </p:nvSpPr>
        <p:spPr bwMode="auto">
          <a:xfrm>
            <a:off x="2762250" y="2497138"/>
            <a:ext cx="685800" cy="288925"/>
          </a:xfrm>
          <a:prstGeom prst="rightArrow">
            <a:avLst>
              <a:gd name="adj1" fmla="val 50000"/>
              <a:gd name="adj2" fmla="val 59341"/>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1" name="Rectangle 17"/>
          <p:cNvSpPr>
            <a:spLocks noChangeArrowheads="1"/>
          </p:cNvSpPr>
          <p:nvPr/>
        </p:nvSpPr>
        <p:spPr bwMode="auto">
          <a:xfrm>
            <a:off x="2057400" y="3090863"/>
            <a:ext cx="355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在线圈中产生感应电动势</a:t>
            </a:r>
          </a:p>
        </p:txBody>
      </p:sp>
      <p:sp>
        <p:nvSpPr>
          <p:cNvPr id="37902" name="Arc 18"/>
          <p:cNvSpPr>
            <a:spLocks/>
          </p:cNvSpPr>
          <p:nvPr/>
        </p:nvSpPr>
        <p:spPr bwMode="auto">
          <a:xfrm flipH="1">
            <a:off x="6808788" y="2835275"/>
            <a:ext cx="304800" cy="622300"/>
          </a:xfrm>
          <a:custGeom>
            <a:avLst/>
            <a:gdLst>
              <a:gd name="T0" fmla="*/ 2147483646 w 21600"/>
              <a:gd name="T1" fmla="*/ 0 h 16042"/>
              <a:gd name="T2" fmla="*/ 2147483646 w 21600"/>
              <a:gd name="T3" fmla="*/ 2147483646 h 16042"/>
              <a:gd name="T4" fmla="*/ 0 w 21600"/>
              <a:gd name="T5" fmla="*/ 2147483646 h 16042"/>
              <a:gd name="T6" fmla="*/ 0 60000 65536"/>
              <a:gd name="T7" fmla="*/ 0 60000 65536"/>
              <a:gd name="T8" fmla="*/ 0 60000 65536"/>
            </a:gdLst>
            <a:ahLst/>
            <a:cxnLst>
              <a:cxn ang="T6">
                <a:pos x="T0" y="T1"/>
              </a:cxn>
              <a:cxn ang="T7">
                <a:pos x="T2" y="T3"/>
              </a:cxn>
              <a:cxn ang="T8">
                <a:pos x="T4" y="T5"/>
              </a:cxn>
            </a:cxnLst>
            <a:rect l="0" t="0" r="r" b="b"/>
            <a:pathLst>
              <a:path w="21600" h="16042" fill="none" extrusionOk="0">
                <a:moveTo>
                  <a:pt x="14464" y="-1"/>
                </a:moveTo>
                <a:cubicBezTo>
                  <a:pt x="19006" y="4095"/>
                  <a:pt x="21600" y="9925"/>
                  <a:pt x="21600" y="16042"/>
                </a:cubicBezTo>
              </a:path>
              <a:path w="21600" h="16042" stroke="0" extrusionOk="0">
                <a:moveTo>
                  <a:pt x="14464" y="-1"/>
                </a:moveTo>
                <a:cubicBezTo>
                  <a:pt x="19006" y="4095"/>
                  <a:pt x="21600" y="9925"/>
                  <a:pt x="21600" y="16042"/>
                </a:cubicBezTo>
                <a:lnTo>
                  <a:pt x="0" y="16042"/>
                </a:lnTo>
                <a:lnTo>
                  <a:pt x="14464" y="-1"/>
                </a:lnTo>
                <a:close/>
              </a:path>
            </a:pathLst>
          </a:custGeom>
          <a:noFill/>
          <a:ln w="22225">
            <a:solidFill>
              <a:srgbClr val="FF66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903" name="Object 19"/>
          <p:cNvGraphicFramePr>
            <a:graphicFrameLocks/>
          </p:cNvGraphicFramePr>
          <p:nvPr/>
        </p:nvGraphicFramePr>
        <p:xfrm>
          <a:off x="6543675" y="2841625"/>
          <a:ext cx="201613" cy="292100"/>
        </p:xfrm>
        <a:graphic>
          <a:graphicData uri="http://schemas.openxmlformats.org/presentationml/2006/ole">
            <mc:AlternateContent xmlns:mc="http://schemas.openxmlformats.org/markup-compatibility/2006">
              <mc:Choice xmlns:v="urn:schemas-microsoft-com:vml" Requires="v">
                <p:oleObj name="公式" r:id="rId4" imgW="95357" imgH="200070" progId="Equation.3">
                  <p:embed/>
                </p:oleObj>
              </mc:Choice>
              <mc:Fallback>
                <p:oleObj name="公式" r:id="rId4" imgW="95357" imgH="200070" progId="Equation.3">
                  <p:embed/>
                  <p:pic>
                    <p:nvPicPr>
                      <p:cNvPr id="0" name="Object 1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3675" y="2841625"/>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4" name="AutoShape 20"/>
          <p:cNvSpPr>
            <a:spLocks noChangeArrowheads="1"/>
          </p:cNvSpPr>
          <p:nvPr/>
        </p:nvSpPr>
        <p:spPr bwMode="auto">
          <a:xfrm>
            <a:off x="2578100" y="4259263"/>
            <a:ext cx="914400" cy="309562"/>
          </a:xfrm>
          <a:prstGeom prst="rightArrow">
            <a:avLst>
              <a:gd name="adj1" fmla="val 50000"/>
              <a:gd name="adj2" fmla="val 7384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7905" name="Object 21"/>
          <p:cNvGraphicFramePr>
            <a:graphicFrameLocks/>
          </p:cNvGraphicFramePr>
          <p:nvPr/>
        </p:nvGraphicFramePr>
        <p:xfrm>
          <a:off x="3543300" y="4195763"/>
          <a:ext cx="1244600" cy="457200"/>
        </p:xfrm>
        <a:graphic>
          <a:graphicData uri="http://schemas.openxmlformats.org/presentationml/2006/ole">
            <mc:AlternateContent xmlns:mc="http://schemas.openxmlformats.org/markup-compatibility/2006">
              <mc:Choice xmlns:v="urn:schemas-microsoft-com:vml" Requires="v">
                <p:oleObj name="公式" r:id="rId6" imgW="1152657" imgH="352350" progId="Equation.3">
                  <p:embed/>
                </p:oleObj>
              </mc:Choice>
              <mc:Fallback>
                <p:oleObj name="公式" r:id="rId6" imgW="1152657" imgH="352350" progId="Equation.3">
                  <p:embed/>
                  <p:pic>
                    <p:nvPicPr>
                      <p:cNvPr id="0" name="Object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3300" y="4195763"/>
                        <a:ext cx="124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6" name="Object 22"/>
          <p:cNvGraphicFramePr>
            <a:graphicFrameLocks/>
          </p:cNvGraphicFramePr>
          <p:nvPr/>
        </p:nvGraphicFramePr>
        <p:xfrm>
          <a:off x="1281113" y="4235450"/>
          <a:ext cx="1104900" cy="392113"/>
        </p:xfrm>
        <a:graphic>
          <a:graphicData uri="http://schemas.openxmlformats.org/presentationml/2006/ole">
            <mc:AlternateContent xmlns:mc="http://schemas.openxmlformats.org/markup-compatibility/2006">
              <mc:Choice xmlns:v="urn:schemas-microsoft-com:vml" Requires="v">
                <p:oleObj name="公式" r:id="rId8" imgW="1000032" imgH="285660" progId="Equation.3">
                  <p:embed/>
                </p:oleObj>
              </mc:Choice>
              <mc:Fallback>
                <p:oleObj name="公式" r:id="rId8" imgW="1000032" imgH="285660" progId="Equation.3">
                  <p:embed/>
                  <p:pic>
                    <p:nvPicPr>
                      <p:cNvPr id="0" name="Object 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1113" y="4235450"/>
                        <a:ext cx="11049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7" name="Object 23"/>
          <p:cNvGraphicFramePr>
            <a:graphicFrameLocks/>
          </p:cNvGraphicFramePr>
          <p:nvPr/>
        </p:nvGraphicFramePr>
        <p:xfrm>
          <a:off x="889000" y="5122863"/>
          <a:ext cx="874713" cy="393700"/>
        </p:xfrm>
        <a:graphic>
          <a:graphicData uri="http://schemas.openxmlformats.org/presentationml/2006/ole">
            <mc:AlternateContent xmlns:mc="http://schemas.openxmlformats.org/markup-compatibility/2006">
              <mc:Choice xmlns:v="urn:schemas-microsoft-com:vml" Requires="v">
                <p:oleObj name="公式" r:id="rId10" imgW="771500" imgH="285660" progId="Equation.3">
                  <p:embed/>
                </p:oleObj>
              </mc:Choice>
              <mc:Fallback>
                <p:oleObj name="公式" r:id="rId10" imgW="771500" imgH="285660" progId="Equation.3">
                  <p:embed/>
                  <p:pic>
                    <p:nvPicPr>
                      <p:cNvPr id="0" name="Object 2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000" y="5122863"/>
                        <a:ext cx="87471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8" name="Object 24"/>
          <p:cNvGraphicFramePr>
            <a:graphicFrameLocks/>
          </p:cNvGraphicFramePr>
          <p:nvPr/>
        </p:nvGraphicFramePr>
        <p:xfrm>
          <a:off x="1801813" y="5027613"/>
          <a:ext cx="1612900" cy="609600"/>
        </p:xfrm>
        <a:graphic>
          <a:graphicData uri="http://schemas.openxmlformats.org/presentationml/2006/ole">
            <mc:AlternateContent xmlns:mc="http://schemas.openxmlformats.org/markup-compatibility/2006">
              <mc:Choice xmlns:v="urn:schemas-microsoft-com:vml" Requires="v">
                <p:oleObj name="公式" r:id="rId12" imgW="1504911" imgH="504900" progId="Equation.3">
                  <p:embed/>
                </p:oleObj>
              </mc:Choice>
              <mc:Fallback>
                <p:oleObj name="公式" r:id="rId12" imgW="1504911" imgH="504900" progId="Equation.3">
                  <p:embed/>
                  <p:pic>
                    <p:nvPicPr>
                      <p:cNvPr id="0" name="Object 2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1813" y="5027613"/>
                        <a:ext cx="16129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9" name="Object 25"/>
          <p:cNvGraphicFramePr>
            <a:graphicFrameLocks/>
          </p:cNvGraphicFramePr>
          <p:nvPr/>
        </p:nvGraphicFramePr>
        <p:xfrm>
          <a:off x="1260475" y="5816600"/>
          <a:ext cx="1257300" cy="827088"/>
        </p:xfrm>
        <a:graphic>
          <a:graphicData uri="http://schemas.openxmlformats.org/presentationml/2006/ole">
            <mc:AlternateContent xmlns:mc="http://schemas.openxmlformats.org/markup-compatibility/2006">
              <mc:Choice xmlns:v="urn:schemas-microsoft-com:vml" Requires="v">
                <p:oleObj name="公式" r:id="rId14" imgW="1152657" imgH="733320" progId="Equation.3">
                  <p:embed/>
                </p:oleObj>
              </mc:Choice>
              <mc:Fallback>
                <p:oleObj name="公式" r:id="rId14" imgW="1152657" imgH="73332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60475" y="5816600"/>
                        <a:ext cx="12573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0" name="Rectangle 26"/>
          <p:cNvSpPr>
            <a:spLocks noChangeArrowheads="1"/>
          </p:cNvSpPr>
          <p:nvPr/>
        </p:nvSpPr>
        <p:spPr bwMode="auto">
          <a:xfrm>
            <a:off x="2771775" y="5995988"/>
            <a:ext cx="514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自感电动势遵从法拉第定律</a:t>
            </a:r>
            <a:endParaRPr kumimoji="1" lang="zh-CN" altLang="en-US" sz="2800" b="1">
              <a:solidFill>
                <a:schemeClr val="bg1"/>
              </a:solidFill>
              <a:latin typeface="楷体_GB2312" pitchFamily="49" charset="-122"/>
              <a:ea typeface="楷体_GB2312" pitchFamily="49" charset="-122"/>
            </a:endParaRPr>
          </a:p>
        </p:txBody>
      </p:sp>
      <p:sp>
        <p:nvSpPr>
          <p:cNvPr id="37911" name="AutoShape 27"/>
          <p:cNvSpPr>
            <a:spLocks noChangeArrowheads="1"/>
          </p:cNvSpPr>
          <p:nvPr/>
        </p:nvSpPr>
        <p:spPr bwMode="auto">
          <a:xfrm>
            <a:off x="1222375" y="3205163"/>
            <a:ext cx="685800" cy="254000"/>
          </a:xfrm>
          <a:prstGeom prst="rightArrow">
            <a:avLst>
              <a:gd name="adj1" fmla="val 50000"/>
              <a:gd name="adj2" fmla="val 675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12" name="Text Box 28"/>
          <p:cNvSpPr txBox="1">
            <a:spLocks noChangeArrowheads="1"/>
          </p:cNvSpPr>
          <p:nvPr/>
        </p:nvSpPr>
        <p:spPr bwMode="auto">
          <a:xfrm>
            <a:off x="369888" y="1711325"/>
            <a:ext cx="26146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自感现象</a:t>
            </a:r>
          </a:p>
        </p:txBody>
      </p:sp>
      <p:sp>
        <p:nvSpPr>
          <p:cNvPr id="37913" name="Arc 29"/>
          <p:cNvSpPr>
            <a:spLocks/>
          </p:cNvSpPr>
          <p:nvPr/>
        </p:nvSpPr>
        <p:spPr bwMode="auto">
          <a:xfrm rot="10675880">
            <a:off x="6626225" y="2349500"/>
            <a:ext cx="646113" cy="500063"/>
          </a:xfrm>
          <a:custGeom>
            <a:avLst/>
            <a:gdLst>
              <a:gd name="T0" fmla="*/ 2147483646 w 43200"/>
              <a:gd name="T1" fmla="*/ 2147483646 h 42660"/>
              <a:gd name="T2" fmla="*/ 2147483646 w 43200"/>
              <a:gd name="T3" fmla="*/ 0 h 42660"/>
              <a:gd name="T4" fmla="*/ 2147483646 w 43200"/>
              <a:gd name="T5" fmla="*/ 2147483646 h 42660"/>
              <a:gd name="T6" fmla="*/ 0 60000 65536"/>
              <a:gd name="T7" fmla="*/ 0 60000 65536"/>
              <a:gd name="T8" fmla="*/ 0 60000 65536"/>
            </a:gdLst>
            <a:ahLst/>
            <a:cxnLst>
              <a:cxn ang="T6">
                <a:pos x="T0" y="T1"/>
              </a:cxn>
              <a:cxn ang="T7">
                <a:pos x="T2" y="T3"/>
              </a:cxn>
              <a:cxn ang="T8">
                <a:pos x="T4" y="T5"/>
              </a:cxn>
            </a:cxnLst>
            <a:rect l="0" t="0" r="r" b="b"/>
            <a:pathLst>
              <a:path w="43200" h="42660" fill="none"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path>
              <a:path w="43200" h="42660" stroke="0"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lnTo>
                  <a:pt x="21600" y="21060"/>
                </a:lnTo>
                <a:lnTo>
                  <a:pt x="31509" y="1867"/>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4" name="Arc 30"/>
          <p:cNvSpPr>
            <a:spLocks/>
          </p:cNvSpPr>
          <p:nvPr/>
        </p:nvSpPr>
        <p:spPr bwMode="auto">
          <a:xfrm rot="-451758">
            <a:off x="6608763" y="4425950"/>
            <a:ext cx="646112" cy="500063"/>
          </a:xfrm>
          <a:custGeom>
            <a:avLst/>
            <a:gdLst>
              <a:gd name="T0" fmla="*/ 2147483646 w 43200"/>
              <a:gd name="T1" fmla="*/ 2147483646 h 42660"/>
              <a:gd name="T2" fmla="*/ 2147483646 w 43200"/>
              <a:gd name="T3" fmla="*/ 0 h 42660"/>
              <a:gd name="T4" fmla="*/ 2147483646 w 43200"/>
              <a:gd name="T5" fmla="*/ 2147483646 h 42660"/>
              <a:gd name="T6" fmla="*/ 0 60000 65536"/>
              <a:gd name="T7" fmla="*/ 0 60000 65536"/>
              <a:gd name="T8" fmla="*/ 0 60000 65536"/>
            </a:gdLst>
            <a:ahLst/>
            <a:cxnLst>
              <a:cxn ang="T6">
                <a:pos x="T0" y="T1"/>
              </a:cxn>
              <a:cxn ang="T7">
                <a:pos x="T2" y="T3"/>
              </a:cxn>
              <a:cxn ang="T8">
                <a:pos x="T4" y="T5"/>
              </a:cxn>
            </a:cxnLst>
            <a:rect l="0" t="0" r="r" b="b"/>
            <a:pathLst>
              <a:path w="43200" h="42660" fill="none"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path>
              <a:path w="43200" h="42660" stroke="0"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lnTo>
                  <a:pt x="21600" y="21060"/>
                </a:lnTo>
                <a:lnTo>
                  <a:pt x="31509" y="1867"/>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5" name="Rectangle 31"/>
          <p:cNvSpPr>
            <a:spLocks noChangeArrowheads="1"/>
          </p:cNvSpPr>
          <p:nvPr/>
        </p:nvSpPr>
        <p:spPr bwMode="auto">
          <a:xfrm>
            <a:off x="704850" y="36925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即</a:t>
            </a:r>
          </a:p>
        </p:txBody>
      </p:sp>
    </p:spTree>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711200" y="812800"/>
            <a:ext cx="8207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根据毕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萨定律穿过线圈自身总的磁通量与电流</a:t>
            </a:r>
            <a:r>
              <a:rPr kumimoji="1" lang="zh-CN" altLang="en-US"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I</a:t>
            </a:r>
            <a:r>
              <a:rPr kumimoji="1" lang="en-US" altLang="zh-CN" sz="24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成正比</a:t>
            </a:r>
          </a:p>
        </p:txBody>
      </p:sp>
      <p:graphicFrame>
        <p:nvGraphicFramePr>
          <p:cNvPr id="38915" name="Object 3"/>
          <p:cNvGraphicFramePr>
            <a:graphicFrameLocks/>
          </p:cNvGraphicFramePr>
          <p:nvPr/>
        </p:nvGraphicFramePr>
        <p:xfrm>
          <a:off x="2182813" y="1481138"/>
          <a:ext cx="977900" cy="292100"/>
        </p:xfrm>
        <a:graphic>
          <a:graphicData uri="http://schemas.openxmlformats.org/presentationml/2006/ole">
            <mc:AlternateContent xmlns:mc="http://schemas.openxmlformats.org/markup-compatibility/2006">
              <mc:Choice xmlns:v="urn:schemas-microsoft-com:vml" Requires="v">
                <p:oleObj name="公式" r:id="rId2" imgW="885766" imgH="200070" progId="Equation.3">
                  <p:embed/>
                </p:oleObj>
              </mc:Choice>
              <mc:Fallback>
                <p:oleObj name="公式" r:id="rId2" imgW="885766" imgH="20007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813" y="1481138"/>
                        <a:ext cx="977900" cy="2921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6" name="Object 4"/>
          <p:cNvGraphicFramePr>
            <a:graphicFrameLocks/>
          </p:cNvGraphicFramePr>
          <p:nvPr/>
        </p:nvGraphicFramePr>
        <p:xfrm>
          <a:off x="2566988" y="4687888"/>
          <a:ext cx="1789112" cy="827087"/>
        </p:xfrm>
        <a:graphic>
          <a:graphicData uri="http://schemas.openxmlformats.org/presentationml/2006/ole">
            <mc:AlternateContent xmlns:mc="http://schemas.openxmlformats.org/markup-compatibility/2006">
              <mc:Choice xmlns:v="urn:schemas-microsoft-com:vml" Requires="v">
                <p:oleObj name="公式" r:id="rId4" imgW="1685900" imgH="733320" progId="Equation.3">
                  <p:embed/>
                </p:oleObj>
              </mc:Choice>
              <mc:Fallback>
                <p:oleObj name="公式" r:id="rId4" imgW="1685900" imgH="73332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988" y="4687888"/>
                        <a:ext cx="1789112"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5"/>
          <p:cNvGraphicFramePr>
            <a:graphicFrameLocks/>
          </p:cNvGraphicFramePr>
          <p:nvPr/>
        </p:nvGraphicFramePr>
        <p:xfrm>
          <a:off x="4406900" y="4683125"/>
          <a:ext cx="2070100" cy="827088"/>
        </p:xfrm>
        <a:graphic>
          <a:graphicData uri="http://schemas.openxmlformats.org/presentationml/2006/ole">
            <mc:AlternateContent xmlns:mc="http://schemas.openxmlformats.org/markup-compatibility/2006">
              <mc:Choice xmlns:v="urn:schemas-microsoft-com:vml" Requires="v">
                <p:oleObj name="公式" r:id="rId6" imgW="1962246" imgH="733320" progId="Equation.3">
                  <p:embed/>
                </p:oleObj>
              </mc:Choice>
              <mc:Fallback>
                <p:oleObj name="公式" r:id="rId6" imgW="1962246" imgH="733320"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6900" y="4683125"/>
                        <a:ext cx="20701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8" name="Rectangle 6"/>
          <p:cNvSpPr>
            <a:spLocks noChangeArrowheads="1"/>
          </p:cNvSpPr>
          <p:nvPr/>
        </p:nvSpPr>
        <p:spPr bwMode="auto">
          <a:xfrm>
            <a:off x="684213" y="5864225"/>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若自感系数是一不变的常量 </a:t>
            </a:r>
          </a:p>
        </p:txBody>
      </p:sp>
      <p:graphicFrame>
        <p:nvGraphicFramePr>
          <p:cNvPr id="38919" name="Object 7"/>
          <p:cNvGraphicFramePr>
            <a:graphicFrameLocks/>
          </p:cNvGraphicFramePr>
          <p:nvPr/>
        </p:nvGraphicFramePr>
        <p:xfrm>
          <a:off x="5030788" y="5715000"/>
          <a:ext cx="1549400" cy="823913"/>
        </p:xfrm>
        <a:graphic>
          <a:graphicData uri="http://schemas.openxmlformats.org/presentationml/2006/ole">
            <mc:AlternateContent xmlns:mc="http://schemas.openxmlformats.org/markup-compatibility/2006">
              <mc:Choice xmlns:v="urn:schemas-microsoft-com:vml" Requires="v">
                <p:oleObj name="公式" r:id="rId8" imgW="1457367" imgH="733320" progId="Equation.3">
                  <p:embed/>
                </p:oleObj>
              </mc:Choice>
              <mc:Fallback>
                <p:oleObj name="公式" r:id="rId8" imgW="1457367" imgH="73332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0788" y="5715000"/>
                        <a:ext cx="15494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10"/>
          <p:cNvSpPr txBox="1">
            <a:spLocks noChangeArrowheads="1"/>
          </p:cNvSpPr>
          <p:nvPr/>
        </p:nvSpPr>
        <p:spPr bwMode="auto">
          <a:xfrm>
            <a:off x="5157788" y="1339850"/>
            <a:ext cx="23955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66FFFF"/>
                </a:solidFill>
                <a:latin typeface="Times New Roman" panose="02020603050405020304" pitchFamily="18" charset="0"/>
              </a:rPr>
              <a:t>自感系数</a:t>
            </a:r>
          </a:p>
        </p:txBody>
      </p:sp>
      <p:graphicFrame>
        <p:nvGraphicFramePr>
          <p:cNvPr id="38921" name="Object 11"/>
          <p:cNvGraphicFramePr>
            <a:graphicFrameLocks/>
          </p:cNvGraphicFramePr>
          <p:nvPr/>
        </p:nvGraphicFramePr>
        <p:xfrm>
          <a:off x="4525963" y="1465263"/>
          <a:ext cx="255587" cy="292100"/>
        </p:xfrm>
        <a:graphic>
          <a:graphicData uri="http://schemas.openxmlformats.org/presentationml/2006/ole">
            <mc:AlternateContent xmlns:mc="http://schemas.openxmlformats.org/markup-compatibility/2006">
              <mc:Choice xmlns:v="urn:schemas-microsoft-com:vml" Requires="v">
                <p:oleObj name="公式" r:id="rId10" imgW="161810" imgH="200070" progId="Equation.3">
                  <p:embed/>
                </p:oleObj>
              </mc:Choice>
              <mc:Fallback>
                <p:oleObj name="公式" r:id="rId10" imgW="161810" imgH="200070" progId="Equation.3">
                  <p:embed/>
                  <p:pic>
                    <p:nvPicPr>
                      <p:cNvPr id="0" name="Object 1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5963" y="1465263"/>
                        <a:ext cx="2555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2" name="Text Box 12"/>
          <p:cNvSpPr txBox="1">
            <a:spLocks noChangeArrowheads="1"/>
          </p:cNvSpPr>
          <p:nvPr/>
        </p:nvSpPr>
        <p:spPr bwMode="auto">
          <a:xfrm>
            <a:off x="669925" y="4837113"/>
            <a:ext cx="197643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rPr>
              <a:t>自感电动势</a:t>
            </a:r>
          </a:p>
        </p:txBody>
      </p:sp>
      <p:sp>
        <p:nvSpPr>
          <p:cNvPr id="38923" name="Text Box 14"/>
          <p:cNvSpPr txBox="1">
            <a:spLocks noChangeArrowheads="1"/>
          </p:cNvSpPr>
          <p:nvPr/>
        </p:nvSpPr>
        <p:spPr bwMode="auto">
          <a:xfrm>
            <a:off x="381000" y="4313238"/>
            <a:ext cx="26527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rPr>
              <a:t>3. </a:t>
            </a:r>
            <a:r>
              <a:rPr kumimoji="1" lang="zh-CN" altLang="en-US" sz="2400" b="1">
                <a:solidFill>
                  <a:srgbClr val="66FFFF"/>
                </a:solidFill>
                <a:latin typeface="Times New Roman" panose="02020603050405020304" pitchFamily="18" charset="0"/>
              </a:rPr>
              <a:t>自感电动势</a:t>
            </a:r>
          </a:p>
        </p:txBody>
      </p:sp>
      <p:sp>
        <p:nvSpPr>
          <p:cNvPr id="38924" name="Text Box 15"/>
          <p:cNvSpPr txBox="1">
            <a:spLocks noChangeArrowheads="1"/>
          </p:cNvSpPr>
          <p:nvPr/>
        </p:nvSpPr>
        <p:spPr bwMode="auto">
          <a:xfrm>
            <a:off x="765175" y="1925638"/>
            <a:ext cx="8128000"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5000"/>
              </a:lnSpc>
              <a:spcBef>
                <a:spcPct val="50000"/>
              </a:spcBef>
            </a:pPr>
            <a:r>
              <a:rPr lang="zh-CN" altLang="en-US" sz="2400" b="1">
                <a:solidFill>
                  <a:schemeClr val="bg1"/>
                </a:solidFill>
                <a:latin typeface="Times New Roman" panose="02020603050405020304" pitchFamily="18" charset="0"/>
              </a:rPr>
              <a:t>如果回路周围不存在铁磁质，自感</a:t>
            </a:r>
            <a:r>
              <a:rPr lang="en-US" altLang="zh-CN" sz="2400" b="1" i="1">
                <a:solidFill>
                  <a:srgbClr val="66FFFF"/>
                </a:solidFill>
                <a:latin typeface="Times New Roman" panose="02020603050405020304" pitchFamily="18" charset="0"/>
              </a:rPr>
              <a:t>L</a:t>
            </a:r>
            <a:r>
              <a:rPr lang="zh-CN" altLang="en-US" sz="2400" b="1">
                <a:solidFill>
                  <a:schemeClr val="bg1"/>
                </a:solidFill>
                <a:latin typeface="Times New Roman" panose="02020603050405020304" pitchFamily="18" charset="0"/>
              </a:rPr>
              <a:t>是一个与电流</a:t>
            </a:r>
            <a:r>
              <a:rPr lang="en-US" altLang="zh-CN" sz="2400" b="1" i="1">
                <a:solidFill>
                  <a:srgbClr val="66FFFF"/>
                </a:solidFill>
                <a:latin typeface="Times New Roman" panose="02020603050405020304" pitchFamily="18" charset="0"/>
              </a:rPr>
              <a:t>I</a:t>
            </a:r>
            <a:r>
              <a:rPr lang="zh-CN" altLang="en-US" sz="2400" b="1">
                <a:solidFill>
                  <a:schemeClr val="bg1"/>
                </a:solidFill>
                <a:latin typeface="Times New Roman" panose="02020603050405020304" pitchFamily="18" charset="0"/>
              </a:rPr>
              <a:t>无关，仅由</a:t>
            </a:r>
            <a:r>
              <a:rPr lang="zh-CN" altLang="en-US" sz="2400" b="1">
                <a:solidFill>
                  <a:srgbClr val="FFC000"/>
                </a:solidFill>
                <a:latin typeface="Times New Roman" panose="02020603050405020304" pitchFamily="18" charset="0"/>
              </a:rPr>
              <a:t>回路的匝数</a:t>
            </a:r>
            <a:r>
              <a:rPr lang="zh-CN" altLang="en-US" sz="2400" b="1">
                <a:solidFill>
                  <a:schemeClr val="bg1"/>
                </a:solidFill>
                <a:latin typeface="Times New Roman" panose="02020603050405020304" pitchFamily="18" charset="0"/>
              </a:rPr>
              <a:t>、</a:t>
            </a:r>
            <a:r>
              <a:rPr lang="zh-CN" altLang="en-US" sz="2400" b="1">
                <a:solidFill>
                  <a:srgbClr val="FFC000"/>
                </a:solidFill>
                <a:latin typeface="Times New Roman" panose="02020603050405020304" pitchFamily="18" charset="0"/>
              </a:rPr>
              <a:t>几何形状和大小</a:t>
            </a:r>
            <a:r>
              <a:rPr lang="zh-CN" altLang="en-US" sz="2400" b="1">
                <a:solidFill>
                  <a:schemeClr val="bg1"/>
                </a:solidFill>
                <a:latin typeface="Times New Roman" panose="02020603050405020304" pitchFamily="18" charset="0"/>
              </a:rPr>
              <a:t>以及</a:t>
            </a:r>
            <a:r>
              <a:rPr lang="zh-CN" altLang="en-US" sz="2400" b="1">
                <a:solidFill>
                  <a:srgbClr val="FFC000"/>
                </a:solidFill>
                <a:latin typeface="Times New Roman" panose="02020603050405020304" pitchFamily="18" charset="0"/>
              </a:rPr>
              <a:t>周围介质的磁导率</a:t>
            </a:r>
            <a:r>
              <a:rPr lang="zh-CN" altLang="en-US" sz="2400" b="1">
                <a:solidFill>
                  <a:schemeClr val="bg1"/>
                </a:solidFill>
                <a:latin typeface="Times New Roman" panose="02020603050405020304" pitchFamily="18" charset="0"/>
              </a:rPr>
              <a:t>决定的物理量 </a:t>
            </a:r>
          </a:p>
        </p:txBody>
      </p:sp>
      <p:sp>
        <p:nvSpPr>
          <p:cNvPr id="38925" name="Text Box 17"/>
          <p:cNvSpPr txBox="1">
            <a:spLocks noChangeArrowheads="1"/>
          </p:cNvSpPr>
          <p:nvPr/>
        </p:nvSpPr>
        <p:spPr bwMode="auto">
          <a:xfrm>
            <a:off x="374650" y="268288"/>
            <a:ext cx="26162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自感系数</a:t>
            </a:r>
          </a:p>
        </p:txBody>
      </p:sp>
      <p:sp>
        <p:nvSpPr>
          <p:cNvPr id="38926" name="TextBox 1"/>
          <p:cNvSpPr txBox="1">
            <a:spLocks noChangeArrowheads="1"/>
          </p:cNvSpPr>
          <p:nvPr/>
        </p:nvSpPr>
        <p:spPr bwMode="auto">
          <a:xfrm>
            <a:off x="765175" y="336708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latin typeface="Times New Roman" panose="02020603050405020304" pitchFamily="18" charset="0"/>
              </a:rPr>
              <a:t>电感的单位</a:t>
            </a:r>
          </a:p>
        </p:txBody>
      </p:sp>
      <p:sp>
        <p:nvSpPr>
          <p:cNvPr id="389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8928" name="对象 3"/>
          <p:cNvGraphicFramePr>
            <a:graphicFrameLocks noChangeAspect="1"/>
          </p:cNvGraphicFramePr>
          <p:nvPr/>
        </p:nvGraphicFramePr>
        <p:xfrm>
          <a:off x="2630488" y="3429000"/>
          <a:ext cx="3124200" cy="762000"/>
        </p:xfrm>
        <a:graphic>
          <a:graphicData uri="http://schemas.openxmlformats.org/presentationml/2006/ole">
            <mc:AlternateContent xmlns:mc="http://schemas.openxmlformats.org/markup-compatibility/2006">
              <mc:Choice xmlns:v="urn:schemas-microsoft-com:vml" Requires="v">
                <p:oleObj name="Equation" r:id="rId12" imgW="1714500" imgH="419100" progId="Equation.DSMT4">
                  <p:embed/>
                </p:oleObj>
              </mc:Choice>
              <mc:Fallback>
                <p:oleObj name="Equation" r:id="rId12" imgW="1714500" imgH="419100" progId="Equation.DSMT4">
                  <p:embed/>
                  <p:pic>
                    <p:nvPicPr>
                      <p:cNvPr id="0" name="对象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30488" y="3429000"/>
                        <a:ext cx="3124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p:cNvSpPr>
            <a:spLocks noChangeArrowheads="1"/>
          </p:cNvSpPr>
          <p:nvPr/>
        </p:nvSpPr>
        <p:spPr bwMode="auto">
          <a:xfrm>
            <a:off x="531813" y="911225"/>
            <a:ext cx="6046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自感具有使回路电流保持不变的性质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sp>
        <p:nvSpPr>
          <p:cNvPr id="39939" name="Rectangle 9"/>
          <p:cNvSpPr>
            <a:spLocks noChangeArrowheads="1"/>
          </p:cNvSpPr>
          <p:nvPr/>
        </p:nvSpPr>
        <p:spPr bwMode="auto">
          <a:xfrm>
            <a:off x="5759450" y="896938"/>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华文楷体" panose="02010600040101010101" pitchFamily="2" charset="-122"/>
                <a:ea typeface="华文楷体" panose="02010600040101010101" pitchFamily="2" charset="-122"/>
                <a:sym typeface="Symbol" panose="05050102010706020507" pitchFamily="18" charset="2"/>
              </a:rPr>
              <a:t>—— </a:t>
            </a:r>
            <a:r>
              <a:rPr kumimoji="1" lang="zh-CN" altLang="en-US" sz="2400" b="1">
                <a:solidFill>
                  <a:srgbClr val="66FFFF"/>
                </a:solidFill>
                <a:latin typeface="华文楷体" panose="02010600040101010101" pitchFamily="2" charset="-122"/>
                <a:ea typeface="华文楷体" panose="02010600040101010101" pitchFamily="2" charset="-122"/>
                <a:sym typeface="Symbol" panose="05050102010706020507" pitchFamily="18" charset="2"/>
              </a:rPr>
              <a:t>电磁惯性</a:t>
            </a:r>
          </a:p>
        </p:txBody>
      </p:sp>
      <p:sp>
        <p:nvSpPr>
          <p:cNvPr id="39940" name="Text Box 13"/>
          <p:cNvSpPr txBox="1">
            <a:spLocks noChangeArrowheads="1"/>
          </p:cNvSpPr>
          <p:nvPr/>
        </p:nvSpPr>
        <p:spPr bwMode="auto">
          <a:xfrm>
            <a:off x="539750" y="260350"/>
            <a:ext cx="1682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400" b="1">
                <a:solidFill>
                  <a:srgbClr val="FFFF00"/>
                </a:solidFill>
                <a:latin typeface="Times New Roman" panose="02020603050405020304" pitchFamily="18" charset="0"/>
              </a:rPr>
              <a:t>讨论</a:t>
            </a:r>
          </a:p>
        </p:txBody>
      </p:sp>
      <p:sp>
        <p:nvSpPr>
          <p:cNvPr id="39941" name="AutoShape 16"/>
          <p:cNvSpPr>
            <a:spLocks noChangeArrowheads="1"/>
          </p:cNvSpPr>
          <p:nvPr/>
        </p:nvSpPr>
        <p:spPr bwMode="auto">
          <a:xfrm>
            <a:off x="238125" y="2270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2" name="矩形 5"/>
          <p:cNvSpPr>
            <a:spLocks noChangeArrowheads="1"/>
          </p:cNvSpPr>
          <p:nvPr/>
        </p:nvSpPr>
        <p:spPr bwMode="auto">
          <a:xfrm>
            <a:off x="557213" y="1773238"/>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实验：</a:t>
            </a:r>
            <a:r>
              <a:rPr lang="zh-CN" altLang="zh-CN" sz="2400">
                <a:solidFill>
                  <a:schemeClr val="bg1"/>
                </a:solidFill>
              </a:rPr>
              <a:t>合上</a:t>
            </a:r>
            <a:r>
              <a:rPr lang="en-US" altLang="zh-CN" sz="2400">
                <a:solidFill>
                  <a:schemeClr val="bg1"/>
                </a:solidFill>
              </a:rPr>
              <a:t>K</a:t>
            </a:r>
            <a:r>
              <a:rPr lang="zh-CN" altLang="zh-CN" sz="2400">
                <a:solidFill>
                  <a:schemeClr val="bg1"/>
                </a:solidFill>
              </a:rPr>
              <a:t>后，</a:t>
            </a:r>
            <a:r>
              <a:rPr lang="en-US" altLang="zh-CN" sz="2400">
                <a:solidFill>
                  <a:schemeClr val="bg1"/>
                </a:solidFill>
              </a:rPr>
              <a:t>S</a:t>
            </a:r>
            <a:r>
              <a:rPr lang="en-US" altLang="zh-CN" sz="2400" baseline="-25000">
                <a:solidFill>
                  <a:schemeClr val="bg1"/>
                </a:solidFill>
              </a:rPr>
              <a:t>1</a:t>
            </a:r>
            <a:r>
              <a:rPr lang="zh-CN" altLang="zh-CN" sz="2400">
                <a:solidFill>
                  <a:schemeClr val="bg1"/>
                </a:solidFill>
              </a:rPr>
              <a:t>立即点亮</a:t>
            </a:r>
            <a:r>
              <a:rPr lang="zh-CN" altLang="en-US" sz="2400">
                <a:solidFill>
                  <a:schemeClr val="bg1"/>
                </a:solidFill>
              </a:rPr>
              <a:t>，</a:t>
            </a:r>
            <a:r>
              <a:rPr lang="en-US" altLang="zh-CN" sz="2400">
                <a:solidFill>
                  <a:schemeClr val="bg1"/>
                </a:solidFill>
              </a:rPr>
              <a:t>S</a:t>
            </a:r>
            <a:r>
              <a:rPr lang="en-US" altLang="zh-CN" sz="2400" baseline="-25000">
                <a:solidFill>
                  <a:schemeClr val="bg1"/>
                </a:solidFill>
              </a:rPr>
              <a:t>2</a:t>
            </a:r>
            <a:r>
              <a:rPr lang="zh-CN" altLang="zh-CN" sz="2400">
                <a:solidFill>
                  <a:schemeClr val="bg1"/>
                </a:solidFill>
              </a:rPr>
              <a:t>比</a:t>
            </a:r>
            <a:r>
              <a:rPr lang="en-US" altLang="zh-CN" sz="2400">
                <a:solidFill>
                  <a:schemeClr val="bg1"/>
                </a:solidFill>
              </a:rPr>
              <a:t>S</a:t>
            </a:r>
            <a:r>
              <a:rPr lang="en-US" altLang="zh-CN" sz="2400" baseline="-25000">
                <a:solidFill>
                  <a:schemeClr val="bg1"/>
                </a:solidFill>
              </a:rPr>
              <a:t>1</a:t>
            </a:r>
            <a:r>
              <a:rPr lang="zh-CN" altLang="zh-CN" sz="2400">
                <a:solidFill>
                  <a:schemeClr val="bg1"/>
                </a:solidFill>
              </a:rPr>
              <a:t>亮的慢。从该装置可明显</a:t>
            </a:r>
          </a:p>
          <a:p>
            <a:pPr eaLnBrk="1" hangingPunct="1"/>
            <a:r>
              <a:rPr lang="zh-CN" altLang="zh-CN" sz="2400">
                <a:solidFill>
                  <a:schemeClr val="bg1"/>
                </a:solidFill>
              </a:rPr>
              <a:t>看到</a:t>
            </a:r>
            <a:r>
              <a:rPr lang="en-US" altLang="zh-CN" sz="2400">
                <a:solidFill>
                  <a:schemeClr val="bg1"/>
                </a:solidFill>
              </a:rPr>
              <a:t>L</a:t>
            </a:r>
            <a:r>
              <a:rPr lang="zh-CN" altLang="zh-CN" sz="2400">
                <a:solidFill>
                  <a:schemeClr val="bg1"/>
                </a:solidFill>
              </a:rPr>
              <a:t>有阻碍电流增加的作用。</a:t>
            </a:r>
          </a:p>
        </p:txBody>
      </p:sp>
      <p:pic>
        <p:nvPicPr>
          <p:cNvPr id="399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628775"/>
            <a:ext cx="2941637"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4" name="TextBox 6"/>
          <p:cNvSpPr txBox="1">
            <a:spLocks noChangeArrowheads="1"/>
          </p:cNvSpPr>
          <p:nvPr/>
        </p:nvSpPr>
        <p:spPr bwMode="auto">
          <a:xfrm>
            <a:off x="630238" y="3687763"/>
            <a:ext cx="3587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与自感相关的习题求解：</a:t>
            </a:r>
          </a:p>
        </p:txBody>
      </p:sp>
      <p:sp>
        <p:nvSpPr>
          <p:cNvPr id="39945" name="TextBox 7"/>
          <p:cNvSpPr txBox="1">
            <a:spLocks noChangeArrowheads="1"/>
          </p:cNvSpPr>
          <p:nvPr/>
        </p:nvSpPr>
        <p:spPr bwMode="auto">
          <a:xfrm>
            <a:off x="827088" y="4552950"/>
            <a:ext cx="7099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lang="zh-CN" altLang="en-US" sz="2000" b="1">
                <a:solidFill>
                  <a:schemeClr val="bg1"/>
                </a:solidFill>
              </a:rPr>
              <a:t>由电流求磁场，由磁场求磁通，再由自感的定义求出自感</a:t>
            </a:r>
            <a:endParaRPr lang="en-US" altLang="zh-CN" sz="2000" b="1">
              <a:solidFill>
                <a:schemeClr val="bg1"/>
              </a:solidFill>
            </a:endParaRPr>
          </a:p>
          <a:p>
            <a:pPr eaLnBrk="1" hangingPunct="1">
              <a:buFontTx/>
              <a:buAutoNum type="arabicPeriod"/>
            </a:pPr>
            <a:endParaRPr lang="en-US" altLang="zh-CN" sz="2000" b="1">
              <a:solidFill>
                <a:schemeClr val="bg1"/>
              </a:solidFill>
            </a:endParaRPr>
          </a:p>
          <a:p>
            <a:pPr eaLnBrk="1" hangingPunct="1">
              <a:buFontTx/>
              <a:buAutoNum type="arabicPeriod"/>
            </a:pPr>
            <a:r>
              <a:rPr lang="zh-CN" altLang="en-US" sz="2000" b="1">
                <a:solidFill>
                  <a:schemeClr val="bg1"/>
                </a:solidFill>
              </a:rPr>
              <a:t>已知自感和电流变化率，求自感电动势</a:t>
            </a:r>
          </a:p>
        </p:txBody>
      </p:sp>
    </p:spTree>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1"/>
          <p:cNvSpPr>
            <a:spLocks noChangeArrowheads="1"/>
          </p:cNvSpPr>
          <p:nvPr/>
        </p:nvSpPr>
        <p:spPr bwMode="auto">
          <a:xfrm>
            <a:off x="107950" y="115888"/>
            <a:ext cx="56165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 </a:t>
            </a:r>
            <a:r>
              <a:rPr lang="en-US" altLang="zh-CN" sz="2400" b="1">
                <a:solidFill>
                  <a:schemeClr val="bg1"/>
                </a:solidFill>
              </a:rPr>
              <a:t>10.11(p.465)</a:t>
            </a:r>
            <a:endParaRPr lang="zh-CN" altLang="zh-CN" sz="2400" b="1">
              <a:solidFill>
                <a:schemeClr val="bg1"/>
              </a:solidFill>
            </a:endParaRPr>
          </a:p>
          <a:p>
            <a:pPr eaLnBrk="1" hangingPunct="1"/>
            <a:r>
              <a:rPr lang="zh-CN" altLang="zh-CN" sz="2400" b="1">
                <a:solidFill>
                  <a:schemeClr val="bg1"/>
                </a:solidFill>
              </a:rPr>
              <a:t>空心单层密绕长直螺线管，总匝数为</a:t>
            </a:r>
            <a:r>
              <a:rPr lang="en-US" altLang="zh-CN" sz="2400" b="1">
                <a:solidFill>
                  <a:schemeClr val="bg1"/>
                </a:solidFill>
              </a:rPr>
              <a:t>N</a:t>
            </a:r>
            <a:r>
              <a:rPr lang="zh-CN" altLang="zh-CN" sz="2400" b="1">
                <a:solidFill>
                  <a:schemeClr val="bg1"/>
                </a:solidFill>
              </a:rPr>
              <a:t>，长为</a:t>
            </a:r>
            <a:r>
              <a:rPr lang="en-US" altLang="zh-CN" sz="2400" b="1">
                <a:solidFill>
                  <a:schemeClr val="bg1"/>
                </a:solidFill>
              </a:rPr>
              <a:t>L</a:t>
            </a:r>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，且</a:t>
            </a:r>
            <a:r>
              <a:rPr lang="en-US" altLang="zh-CN" sz="2400" b="1">
                <a:solidFill>
                  <a:schemeClr val="bg1"/>
                </a:solidFill>
              </a:rPr>
              <a:t>L&gt;&gt;R</a:t>
            </a:r>
            <a:r>
              <a:rPr lang="zh-CN" altLang="zh-CN" sz="2400" b="1">
                <a:solidFill>
                  <a:schemeClr val="bg1"/>
                </a:solidFill>
              </a:rPr>
              <a:t>。</a:t>
            </a:r>
          </a:p>
        </p:txBody>
      </p:sp>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260350"/>
            <a:ext cx="3149600" cy="19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矩形 2"/>
          <p:cNvSpPr>
            <a:spLocks noChangeArrowheads="1"/>
          </p:cNvSpPr>
          <p:nvPr/>
        </p:nvSpPr>
        <p:spPr bwMode="auto">
          <a:xfrm>
            <a:off x="61913" y="1439863"/>
            <a:ext cx="5446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解：长直螺线管运用安培环路定律可得：</a:t>
            </a:r>
          </a:p>
        </p:txBody>
      </p:sp>
      <p:sp>
        <p:nvSpPr>
          <p:cNvPr id="40965" name="Rectangle 4"/>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66" name="对象 4"/>
          <p:cNvGraphicFramePr>
            <a:graphicFrameLocks noChangeAspect="1"/>
          </p:cNvGraphicFramePr>
          <p:nvPr/>
        </p:nvGraphicFramePr>
        <p:xfrm>
          <a:off x="1524000" y="2060575"/>
          <a:ext cx="2089150" cy="720725"/>
        </p:xfrm>
        <a:graphic>
          <a:graphicData uri="http://schemas.openxmlformats.org/presentationml/2006/ole">
            <mc:AlternateContent xmlns:mc="http://schemas.openxmlformats.org/markup-compatibility/2006">
              <mc:Choice xmlns:v="urn:schemas-microsoft-com:vml" Requires="v">
                <p:oleObj name="Equation" r:id="rId3" imgW="1155700" imgH="393700" progId="Equation.DSMT4">
                  <p:embed/>
                </p:oleObj>
              </mc:Choice>
              <mc:Fallback>
                <p:oleObj name="Equation" r:id="rId3" imgW="1155700" imgH="3937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060575"/>
                        <a:ext cx="20891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7" name="矩形 5"/>
          <p:cNvSpPr>
            <a:spLocks noChangeArrowheads="1"/>
          </p:cNvSpPr>
          <p:nvPr/>
        </p:nvSpPr>
        <p:spPr bwMode="auto">
          <a:xfrm>
            <a:off x="539750" y="3059113"/>
            <a:ext cx="3262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螺线管内的磁通量为：</a:t>
            </a:r>
            <a:endParaRPr lang="zh-CN" altLang="en-US" sz="2400" b="1">
              <a:solidFill>
                <a:schemeClr val="bg1"/>
              </a:solidFill>
            </a:endParaRPr>
          </a:p>
        </p:txBody>
      </p:sp>
      <p:sp>
        <p:nvSpPr>
          <p:cNvPr id="40968" name="Rectangle 6"/>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69" name="对象 7"/>
          <p:cNvGraphicFramePr>
            <a:graphicFrameLocks noChangeAspect="1"/>
          </p:cNvGraphicFramePr>
          <p:nvPr/>
        </p:nvGraphicFramePr>
        <p:xfrm>
          <a:off x="3924300" y="2925763"/>
          <a:ext cx="2401888" cy="728662"/>
        </p:xfrm>
        <a:graphic>
          <a:graphicData uri="http://schemas.openxmlformats.org/presentationml/2006/ole">
            <mc:AlternateContent xmlns:mc="http://schemas.openxmlformats.org/markup-compatibility/2006">
              <mc:Choice xmlns:v="urn:schemas-microsoft-com:vml" Requires="v">
                <p:oleObj name="Equation" r:id="rId5" imgW="1307532" imgH="393529" progId="Equation.DSMT4">
                  <p:embed/>
                </p:oleObj>
              </mc:Choice>
              <mc:Fallback>
                <p:oleObj name="Equation" r:id="rId5" imgW="1307532" imgH="393529"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2925763"/>
                        <a:ext cx="2401888"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0" name="矩形 8"/>
          <p:cNvSpPr>
            <a:spLocks noChangeArrowheads="1"/>
          </p:cNvSpPr>
          <p:nvPr/>
        </p:nvSpPr>
        <p:spPr bwMode="auto">
          <a:xfrm>
            <a:off x="508000" y="4005263"/>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总的磁通为：</a:t>
            </a:r>
            <a:endParaRPr lang="zh-CN" altLang="en-US" sz="2400" b="1">
              <a:solidFill>
                <a:schemeClr val="bg1"/>
              </a:solidFill>
            </a:endParaRPr>
          </a:p>
        </p:txBody>
      </p:sp>
      <p:sp>
        <p:nvSpPr>
          <p:cNvPr id="40971" name="Rectangle 8"/>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72" name="对象 10"/>
          <p:cNvGraphicFramePr>
            <a:graphicFrameLocks noChangeAspect="1"/>
          </p:cNvGraphicFramePr>
          <p:nvPr/>
        </p:nvGraphicFramePr>
        <p:xfrm>
          <a:off x="2678113" y="3840163"/>
          <a:ext cx="2830512" cy="792162"/>
        </p:xfrm>
        <a:graphic>
          <a:graphicData uri="http://schemas.openxmlformats.org/presentationml/2006/ole">
            <mc:AlternateContent xmlns:mc="http://schemas.openxmlformats.org/markup-compatibility/2006">
              <mc:Choice xmlns:v="urn:schemas-microsoft-com:vml" Requires="v">
                <p:oleObj name="Equation" r:id="rId7" imgW="1498600" imgH="419100" progId="Equation.DSMT4">
                  <p:embed/>
                </p:oleObj>
              </mc:Choice>
              <mc:Fallback>
                <p:oleObj name="Equation" r:id="rId7" imgW="1498600" imgH="4191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8113" y="3840163"/>
                        <a:ext cx="28305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3" name="矩形 11"/>
          <p:cNvSpPr>
            <a:spLocks noChangeArrowheads="1"/>
          </p:cNvSpPr>
          <p:nvPr/>
        </p:nvSpPr>
        <p:spPr bwMode="auto">
          <a:xfrm>
            <a:off x="573088" y="4941888"/>
            <a:ext cx="2647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由自感的定义得：</a:t>
            </a:r>
          </a:p>
        </p:txBody>
      </p:sp>
      <p:sp>
        <p:nvSpPr>
          <p:cNvPr id="40974" name="Rectangle 10"/>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75" name="对象 13"/>
          <p:cNvGraphicFramePr>
            <a:graphicFrameLocks noChangeAspect="1"/>
          </p:cNvGraphicFramePr>
          <p:nvPr/>
        </p:nvGraphicFramePr>
        <p:xfrm>
          <a:off x="3221038" y="4913313"/>
          <a:ext cx="3509962" cy="812800"/>
        </p:xfrm>
        <a:graphic>
          <a:graphicData uri="http://schemas.openxmlformats.org/presentationml/2006/ole">
            <mc:AlternateContent xmlns:mc="http://schemas.openxmlformats.org/markup-compatibility/2006">
              <mc:Choice xmlns:v="urn:schemas-microsoft-com:vml" Requires="v">
                <p:oleObj name="Equation" r:id="rId9" imgW="1803400" imgH="419100" progId="Equation.DSMT4">
                  <p:embed/>
                </p:oleObj>
              </mc:Choice>
              <mc:Fallback>
                <p:oleObj name="Equation" r:id="rId9" imgW="1803400" imgH="4191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1038" y="4913313"/>
                        <a:ext cx="350996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68288" y="152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例</a:t>
            </a:r>
            <a:endParaRPr kumimoji="1" lang="zh-CN" altLang="en-US" sz="2400" b="1">
              <a:solidFill>
                <a:srgbClr val="FFFF00"/>
              </a:solidFill>
              <a:latin typeface="Times New Roman" panose="02020603050405020304" pitchFamily="18" charset="0"/>
            </a:endParaRPr>
          </a:p>
        </p:txBody>
      </p:sp>
      <p:sp>
        <p:nvSpPr>
          <p:cNvPr id="41987" name="Rectangle 3"/>
          <p:cNvSpPr>
            <a:spLocks noChangeArrowheads="1"/>
          </p:cNvSpPr>
          <p:nvPr/>
        </p:nvSpPr>
        <p:spPr bwMode="auto">
          <a:xfrm>
            <a:off x="704850" y="115888"/>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设一载流回路由两根平行的长直导线组成。 </a:t>
            </a:r>
            <a:endParaRPr kumimoji="1" lang="zh-CN" altLang="en-US" sz="2400" b="1">
              <a:solidFill>
                <a:schemeClr val="bg1"/>
              </a:solidFill>
              <a:latin typeface="Times New Roman" panose="02020603050405020304" pitchFamily="18" charset="0"/>
            </a:endParaRPr>
          </a:p>
        </p:txBody>
      </p:sp>
      <p:sp>
        <p:nvSpPr>
          <p:cNvPr id="41988" name="Rectangle 4"/>
          <p:cNvSpPr>
            <a:spLocks noChangeArrowheads="1"/>
          </p:cNvSpPr>
          <p:nvPr/>
        </p:nvSpPr>
        <p:spPr bwMode="auto">
          <a:xfrm>
            <a:off x="6553200" y="858838"/>
            <a:ext cx="304800" cy="3886200"/>
          </a:xfrm>
          <a:prstGeom prst="rect">
            <a:avLst/>
          </a:prstGeom>
          <a:gradFill rotWithShape="0">
            <a:gsLst>
              <a:gs pos="0">
                <a:srgbClr val="007676"/>
              </a:gs>
              <a:gs pos="50000">
                <a:srgbClr val="00FFFF"/>
              </a:gs>
              <a:gs pos="100000">
                <a:srgbClr val="0076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9" name="Rectangle 5"/>
          <p:cNvSpPr>
            <a:spLocks noChangeArrowheads="1"/>
          </p:cNvSpPr>
          <p:nvPr/>
        </p:nvSpPr>
        <p:spPr bwMode="auto">
          <a:xfrm>
            <a:off x="8229600" y="858838"/>
            <a:ext cx="304800" cy="3886200"/>
          </a:xfrm>
          <a:prstGeom prst="rect">
            <a:avLst/>
          </a:prstGeom>
          <a:gradFill rotWithShape="0">
            <a:gsLst>
              <a:gs pos="0">
                <a:srgbClr val="007676"/>
              </a:gs>
              <a:gs pos="50000">
                <a:srgbClr val="00FFFF"/>
              </a:gs>
              <a:gs pos="100000">
                <a:srgbClr val="0076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0" name="Line 6"/>
          <p:cNvSpPr>
            <a:spLocks noChangeShapeType="1"/>
          </p:cNvSpPr>
          <p:nvPr/>
        </p:nvSpPr>
        <p:spPr bwMode="auto">
          <a:xfrm>
            <a:off x="6705600" y="4516438"/>
            <a:ext cx="167640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1991" name="Object 7"/>
          <p:cNvGraphicFramePr>
            <a:graphicFrameLocks/>
          </p:cNvGraphicFramePr>
          <p:nvPr/>
        </p:nvGraphicFramePr>
        <p:xfrm>
          <a:off x="7389813" y="4608513"/>
          <a:ext cx="252412" cy="315912"/>
        </p:xfrm>
        <a:graphic>
          <a:graphicData uri="http://schemas.openxmlformats.org/presentationml/2006/ole">
            <mc:AlternateContent xmlns:mc="http://schemas.openxmlformats.org/markup-compatibility/2006">
              <mc:Choice xmlns:v="urn:schemas-microsoft-com:vml" Requires="v">
                <p:oleObj name="公式" r:id="rId2" imgW="161810" imgH="209520" progId="Equation.3">
                  <p:embed/>
                </p:oleObj>
              </mc:Choice>
              <mc:Fallback>
                <p:oleObj name="公式" r:id="rId2" imgW="161810" imgH="209520" progId="Equation.3">
                  <p:embed/>
                  <p:pic>
                    <p:nvPicPr>
                      <p:cNvPr id="0" name="Objec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13" y="4608513"/>
                        <a:ext cx="2524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8"/>
          <p:cNvGraphicFramePr>
            <a:graphicFrameLocks/>
          </p:cNvGraphicFramePr>
          <p:nvPr/>
        </p:nvGraphicFramePr>
        <p:xfrm>
          <a:off x="6931025" y="1231900"/>
          <a:ext cx="230188" cy="230188"/>
        </p:xfrm>
        <a:graphic>
          <a:graphicData uri="http://schemas.openxmlformats.org/presentationml/2006/ole">
            <mc:AlternateContent xmlns:mc="http://schemas.openxmlformats.org/markup-compatibility/2006">
              <mc:Choice xmlns:v="urn:schemas-microsoft-com:vml" Requires="v">
                <p:oleObj name="公式" r:id="rId4" imgW="123721" imgH="123930" progId="Equation.3">
                  <p:embed/>
                </p:oleObj>
              </mc:Choice>
              <mc:Fallback>
                <p:oleObj name="公式" r:id="rId4" imgW="123721" imgH="123930"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1025" y="12319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3" name="Line 9"/>
          <p:cNvSpPr>
            <a:spLocks noChangeShapeType="1"/>
          </p:cNvSpPr>
          <p:nvPr/>
        </p:nvSpPr>
        <p:spPr bwMode="auto">
          <a:xfrm>
            <a:off x="6324600" y="1620838"/>
            <a:ext cx="381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4" name="Line 10"/>
          <p:cNvSpPr>
            <a:spLocks noChangeShapeType="1"/>
          </p:cNvSpPr>
          <p:nvPr/>
        </p:nvSpPr>
        <p:spPr bwMode="auto">
          <a:xfrm flipH="1">
            <a:off x="6858000" y="1620838"/>
            <a:ext cx="381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5" name="Line 11"/>
          <p:cNvSpPr>
            <a:spLocks noChangeShapeType="1"/>
          </p:cNvSpPr>
          <p:nvPr/>
        </p:nvSpPr>
        <p:spPr bwMode="auto">
          <a:xfrm>
            <a:off x="6705600" y="401638"/>
            <a:ext cx="0" cy="4800600"/>
          </a:xfrm>
          <a:prstGeom prst="line">
            <a:avLst/>
          </a:prstGeom>
          <a:noFill/>
          <a:ln w="9525">
            <a:solidFill>
              <a:srgbClr val="33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6" name="Line 12"/>
          <p:cNvSpPr>
            <a:spLocks noChangeShapeType="1"/>
          </p:cNvSpPr>
          <p:nvPr/>
        </p:nvSpPr>
        <p:spPr bwMode="auto">
          <a:xfrm>
            <a:off x="8382000" y="401638"/>
            <a:ext cx="0" cy="4800600"/>
          </a:xfrm>
          <a:prstGeom prst="line">
            <a:avLst/>
          </a:prstGeom>
          <a:noFill/>
          <a:ln w="9525">
            <a:solidFill>
              <a:srgbClr val="33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1997" name="Object 13"/>
          <p:cNvGraphicFramePr>
            <a:graphicFrameLocks/>
          </p:cNvGraphicFramePr>
          <p:nvPr/>
        </p:nvGraphicFramePr>
        <p:xfrm>
          <a:off x="7134225" y="863600"/>
          <a:ext cx="1003300" cy="315913"/>
        </p:xfrm>
        <a:graphic>
          <a:graphicData uri="http://schemas.openxmlformats.org/presentationml/2006/ole">
            <mc:AlternateContent xmlns:mc="http://schemas.openxmlformats.org/markup-compatibility/2006">
              <mc:Choice xmlns:v="urn:schemas-microsoft-com:vml" Requires="v">
                <p:oleObj name="公式" r:id="rId6" imgW="895221" imgH="209520" progId="Equation.3">
                  <p:embed/>
                </p:oleObj>
              </mc:Choice>
              <mc:Fallback>
                <p:oleObj name="公式" r:id="rId6" imgW="895221" imgH="209520" progId="Equation.3">
                  <p:embed/>
                  <p:pic>
                    <p:nvPicPr>
                      <p:cNvPr id="0" name="Object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4225" y="863600"/>
                        <a:ext cx="10033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8" name="Rectangle 14"/>
          <p:cNvSpPr>
            <a:spLocks noChangeArrowheads="1"/>
          </p:cNvSpPr>
          <p:nvPr/>
        </p:nvSpPr>
        <p:spPr bwMode="auto">
          <a:xfrm>
            <a:off x="266700" y="725488"/>
            <a:ext cx="470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a:t>
            </a:r>
            <a:r>
              <a:rPr kumimoji="1" lang="zh-CN" altLang="en-US" sz="2400" b="1">
                <a:solidFill>
                  <a:schemeClr val="hlink"/>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这一对导线单位长度的自感</a:t>
            </a:r>
            <a:r>
              <a:rPr kumimoji="1" lang="en-US" altLang="zh-CN" sz="2400" b="1" i="1">
                <a:solidFill>
                  <a:srgbClr val="66FFFF"/>
                </a:solidFill>
                <a:latin typeface="Times New Roman" panose="02020603050405020304" pitchFamily="18" charset="0"/>
                <a:sym typeface="Symbol" panose="05050102010706020507" pitchFamily="18" charset="2"/>
              </a:rPr>
              <a:t>L </a:t>
            </a:r>
            <a:endParaRPr kumimoji="1" lang="en-US" altLang="zh-CN" sz="2400" b="1" i="1">
              <a:solidFill>
                <a:srgbClr val="66FFFF"/>
              </a:solidFill>
              <a:latin typeface="Times New Roman" panose="02020603050405020304" pitchFamily="18" charset="0"/>
            </a:endParaRPr>
          </a:p>
        </p:txBody>
      </p:sp>
      <p:sp>
        <p:nvSpPr>
          <p:cNvPr id="41999" name="Line 15"/>
          <p:cNvSpPr>
            <a:spLocks noChangeShapeType="1"/>
          </p:cNvSpPr>
          <p:nvPr/>
        </p:nvSpPr>
        <p:spPr bwMode="auto">
          <a:xfrm flipV="1">
            <a:off x="6705600" y="2230438"/>
            <a:ext cx="0" cy="83820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0" name="Line 16"/>
          <p:cNvSpPr>
            <a:spLocks noChangeShapeType="1"/>
          </p:cNvSpPr>
          <p:nvPr/>
        </p:nvSpPr>
        <p:spPr bwMode="auto">
          <a:xfrm>
            <a:off x="8382000" y="2306638"/>
            <a:ext cx="0" cy="83820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1" name="Rectangle 17"/>
          <p:cNvSpPr>
            <a:spLocks noChangeArrowheads="1"/>
          </p:cNvSpPr>
          <p:nvPr/>
        </p:nvSpPr>
        <p:spPr bwMode="auto">
          <a:xfrm>
            <a:off x="304800" y="13541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42002" name="Rectangle 18"/>
          <p:cNvSpPr>
            <a:spLocks noChangeArrowheads="1"/>
          </p:cNvSpPr>
          <p:nvPr/>
        </p:nvSpPr>
        <p:spPr bwMode="auto">
          <a:xfrm>
            <a:off x="704850" y="1354138"/>
            <a:ext cx="3525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由题意，设电流回路</a:t>
            </a:r>
            <a:r>
              <a:rPr kumimoji="1" lang="zh-CN" altLang="en-US" sz="2400" b="1" i="1">
                <a:solidFill>
                  <a:schemeClr val="bg1"/>
                </a:solidFill>
                <a:latin typeface="Times New Roman" panose="02020603050405020304" pitchFamily="18" charset="0"/>
                <a:sym typeface="Symbol" panose="05050102010706020507" pitchFamily="18" charset="2"/>
              </a:rPr>
              <a:t> </a:t>
            </a:r>
            <a:r>
              <a:rPr kumimoji="1" lang="en-US" altLang="zh-CN" sz="2400" b="1" i="1">
                <a:solidFill>
                  <a:srgbClr val="66FFFF"/>
                </a:solidFill>
                <a:latin typeface="Times New Roman" panose="02020603050405020304" pitchFamily="18" charset="0"/>
                <a:sym typeface="Symbol" panose="05050102010706020507" pitchFamily="18" charset="2"/>
              </a:rPr>
              <a:t>I</a:t>
            </a:r>
            <a:endParaRPr kumimoji="1" lang="en-US" altLang="zh-CN" sz="2400" b="1" i="1">
              <a:solidFill>
                <a:srgbClr val="66FFFF"/>
              </a:solidFill>
              <a:latin typeface="Times New Roman" panose="02020603050405020304" pitchFamily="18" charset="0"/>
            </a:endParaRPr>
          </a:p>
        </p:txBody>
      </p:sp>
      <p:graphicFrame>
        <p:nvGraphicFramePr>
          <p:cNvPr id="42003" name="Object 19"/>
          <p:cNvGraphicFramePr>
            <a:graphicFrameLocks/>
          </p:cNvGraphicFramePr>
          <p:nvPr/>
        </p:nvGraphicFramePr>
        <p:xfrm>
          <a:off x="7975600" y="2463800"/>
          <a:ext cx="201613" cy="292100"/>
        </p:xfrm>
        <a:graphic>
          <a:graphicData uri="http://schemas.openxmlformats.org/presentationml/2006/ole">
            <mc:AlternateContent xmlns:mc="http://schemas.openxmlformats.org/markup-compatibility/2006">
              <mc:Choice xmlns:v="urn:schemas-microsoft-com:vml" Requires="v">
                <p:oleObj name="公式" r:id="rId8" imgW="95357" imgH="200070" progId="Equation.3">
                  <p:embed/>
                </p:oleObj>
              </mc:Choice>
              <mc:Fallback>
                <p:oleObj name="公式" r:id="rId8" imgW="95357" imgH="200070" progId="Equation.3">
                  <p:embed/>
                  <p:pic>
                    <p:nvPicPr>
                      <p:cNvPr id="0" name="Object 1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5600" y="2463800"/>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4" name="Object 20"/>
          <p:cNvGraphicFramePr>
            <a:graphicFrameLocks/>
          </p:cNvGraphicFramePr>
          <p:nvPr/>
        </p:nvGraphicFramePr>
        <p:xfrm>
          <a:off x="6280150" y="2444750"/>
          <a:ext cx="201613" cy="292100"/>
        </p:xfrm>
        <a:graphic>
          <a:graphicData uri="http://schemas.openxmlformats.org/presentationml/2006/ole">
            <mc:AlternateContent xmlns:mc="http://schemas.openxmlformats.org/markup-compatibility/2006">
              <mc:Choice xmlns:v="urn:schemas-microsoft-com:vml" Requires="v">
                <p:oleObj name="公式" r:id="rId10" imgW="95357" imgH="200070" progId="Equation.3">
                  <p:embed/>
                </p:oleObj>
              </mc:Choice>
              <mc:Fallback>
                <p:oleObj name="公式" r:id="rId10" imgW="95357" imgH="200070" progId="Equation.3">
                  <p:embed/>
                  <p:pic>
                    <p:nvPicPr>
                      <p:cNvPr id="0" name="Object 2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0150" y="2444750"/>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05" name="Line 21"/>
          <p:cNvSpPr>
            <a:spLocks noChangeShapeType="1"/>
          </p:cNvSpPr>
          <p:nvPr/>
        </p:nvSpPr>
        <p:spPr bwMode="auto">
          <a:xfrm>
            <a:off x="6705600" y="3373438"/>
            <a:ext cx="7620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6" name="Oval 22"/>
          <p:cNvSpPr>
            <a:spLocks noChangeArrowheads="1"/>
          </p:cNvSpPr>
          <p:nvPr/>
        </p:nvSpPr>
        <p:spPr bwMode="auto">
          <a:xfrm>
            <a:off x="7391400" y="32972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007" name="Object 23"/>
          <p:cNvGraphicFramePr>
            <a:graphicFrameLocks/>
          </p:cNvGraphicFramePr>
          <p:nvPr/>
        </p:nvGraphicFramePr>
        <p:xfrm>
          <a:off x="7564438" y="3206750"/>
          <a:ext cx="280987" cy="292100"/>
        </p:xfrm>
        <a:graphic>
          <a:graphicData uri="http://schemas.openxmlformats.org/presentationml/2006/ole">
            <mc:AlternateContent xmlns:mc="http://schemas.openxmlformats.org/markup-compatibility/2006">
              <mc:Choice xmlns:v="urn:schemas-microsoft-com:vml" Requires="v">
                <p:oleObj name="公式" r:id="rId12" imgW="171534" imgH="200070" progId="Equation.3">
                  <p:embed/>
                </p:oleObj>
              </mc:Choice>
              <mc:Fallback>
                <p:oleObj name="公式" r:id="rId12" imgW="171534" imgH="200070" progId="Equation.3">
                  <p:embed/>
                  <p:pic>
                    <p:nvPicPr>
                      <p:cNvPr id="0" name="Object 2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64438" y="3206750"/>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08" name="Line 24"/>
          <p:cNvSpPr>
            <a:spLocks noChangeShapeType="1"/>
          </p:cNvSpPr>
          <p:nvPr/>
        </p:nvSpPr>
        <p:spPr bwMode="auto">
          <a:xfrm>
            <a:off x="6705600" y="4935538"/>
            <a:ext cx="2133600"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2009" name="Object 25"/>
          <p:cNvGraphicFramePr>
            <a:graphicFrameLocks/>
          </p:cNvGraphicFramePr>
          <p:nvPr/>
        </p:nvGraphicFramePr>
        <p:xfrm>
          <a:off x="7061200" y="2946400"/>
          <a:ext cx="190500" cy="215900"/>
        </p:xfrm>
        <a:graphic>
          <a:graphicData uri="http://schemas.openxmlformats.org/presentationml/2006/ole">
            <mc:AlternateContent xmlns:mc="http://schemas.openxmlformats.org/markup-compatibility/2006">
              <mc:Choice xmlns:v="urn:schemas-microsoft-com:vml" Requires="v">
                <p:oleObj name="公式" r:id="rId14" imgW="85632" imgH="123930" progId="Equation.3">
                  <p:embed/>
                </p:oleObj>
              </mc:Choice>
              <mc:Fallback>
                <p:oleObj name="公式" r:id="rId14" imgW="85632" imgH="123930" progId="Equation.3">
                  <p:embed/>
                  <p:pic>
                    <p:nvPicPr>
                      <p:cNvPr id="0" name="Object 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200" y="2946400"/>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0" name="Object 26"/>
          <p:cNvGraphicFramePr>
            <a:graphicFrameLocks/>
          </p:cNvGraphicFramePr>
          <p:nvPr/>
        </p:nvGraphicFramePr>
        <p:xfrm>
          <a:off x="6503988" y="500063"/>
          <a:ext cx="139700" cy="306387"/>
        </p:xfrm>
        <a:graphic>
          <a:graphicData uri="http://schemas.openxmlformats.org/presentationml/2006/ole">
            <mc:AlternateContent xmlns:mc="http://schemas.openxmlformats.org/markup-compatibility/2006">
              <mc:Choice xmlns:v="urn:schemas-microsoft-com:vml" Requires="v">
                <p:oleObj name="公式" r:id="rId16" imgW="47543" imgH="200070" progId="Equation.3">
                  <p:embed/>
                </p:oleObj>
              </mc:Choice>
              <mc:Fallback>
                <p:oleObj name="公式" r:id="rId16" imgW="47543" imgH="200070" progId="Equation.3">
                  <p:embed/>
                  <p:pic>
                    <p:nvPicPr>
                      <p:cNvPr id="0" name="Object 2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03988" y="500063"/>
                        <a:ext cx="1397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1" name="Object 27"/>
          <p:cNvGraphicFramePr>
            <a:graphicFrameLocks/>
          </p:cNvGraphicFramePr>
          <p:nvPr/>
        </p:nvGraphicFramePr>
        <p:xfrm>
          <a:off x="8434388" y="461963"/>
          <a:ext cx="215900" cy="306387"/>
        </p:xfrm>
        <a:graphic>
          <a:graphicData uri="http://schemas.openxmlformats.org/presentationml/2006/ole">
            <mc:AlternateContent xmlns:mc="http://schemas.openxmlformats.org/markup-compatibility/2006">
              <mc:Choice xmlns:v="urn:schemas-microsoft-com:vml" Requires="v">
                <p:oleObj name="公式" r:id="rId18" imgW="123721" imgH="200070" progId="Equation.3">
                  <p:embed/>
                </p:oleObj>
              </mc:Choice>
              <mc:Fallback>
                <p:oleObj name="公式" r:id="rId18" imgW="123721" imgH="200070" progId="Equation.3">
                  <p:embed/>
                  <p:pic>
                    <p:nvPicPr>
                      <p:cNvPr id="0" name="Object 2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34388" y="461963"/>
                        <a:ext cx="2159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2" name="Object 28"/>
          <p:cNvGraphicFramePr>
            <a:graphicFrameLocks/>
          </p:cNvGraphicFramePr>
          <p:nvPr/>
        </p:nvGraphicFramePr>
        <p:xfrm>
          <a:off x="1192213" y="1917700"/>
          <a:ext cx="3094037" cy="900113"/>
        </p:xfrm>
        <a:graphic>
          <a:graphicData uri="http://schemas.openxmlformats.org/presentationml/2006/ole">
            <mc:AlternateContent xmlns:mc="http://schemas.openxmlformats.org/markup-compatibility/2006">
              <mc:Choice xmlns:v="urn:schemas-microsoft-com:vml" Requires="v">
                <p:oleObj name="公式" r:id="rId20" imgW="2990912" imgH="809730" progId="Equation.3">
                  <p:embed/>
                </p:oleObj>
              </mc:Choice>
              <mc:Fallback>
                <p:oleObj name="公式" r:id="rId20" imgW="2990912" imgH="809730" progId="Equation.3">
                  <p:embed/>
                  <p:pic>
                    <p:nvPicPr>
                      <p:cNvPr id="0" name="Object 28"/>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92213" y="1917700"/>
                        <a:ext cx="3094037"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3" name="Object 29"/>
          <p:cNvGraphicFramePr>
            <a:graphicFrameLocks/>
          </p:cNvGraphicFramePr>
          <p:nvPr/>
        </p:nvGraphicFramePr>
        <p:xfrm>
          <a:off x="3989388" y="2971800"/>
          <a:ext cx="1993900" cy="687388"/>
        </p:xfrm>
        <a:graphic>
          <a:graphicData uri="http://schemas.openxmlformats.org/presentationml/2006/ole">
            <mc:AlternateContent xmlns:mc="http://schemas.openxmlformats.org/markup-compatibility/2006">
              <mc:Choice xmlns:v="urn:schemas-microsoft-com:vml" Requires="v">
                <p:oleObj name="公式" r:id="rId22" imgW="1886068" imgH="581040" progId="Equation.3">
                  <p:embed/>
                </p:oleObj>
              </mc:Choice>
              <mc:Fallback>
                <p:oleObj name="公式" r:id="rId22" imgW="1886068" imgH="581040" progId="Equation.3">
                  <p:embed/>
                  <p:pic>
                    <p:nvPicPr>
                      <p:cNvPr id="0" name="Object 29"/>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89388" y="2971800"/>
                        <a:ext cx="1993900"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4" name="Object 30"/>
          <p:cNvGraphicFramePr>
            <a:graphicFrameLocks/>
          </p:cNvGraphicFramePr>
          <p:nvPr/>
        </p:nvGraphicFramePr>
        <p:xfrm>
          <a:off x="919163" y="3967163"/>
          <a:ext cx="4217987" cy="900112"/>
        </p:xfrm>
        <a:graphic>
          <a:graphicData uri="http://schemas.openxmlformats.org/presentationml/2006/ole">
            <mc:AlternateContent xmlns:mc="http://schemas.openxmlformats.org/markup-compatibility/2006">
              <mc:Choice xmlns:v="urn:schemas-microsoft-com:vml" Requires="v">
                <p:oleObj name="公式" r:id="rId24" imgW="4124390" imgH="809730" progId="Equation.3">
                  <p:embed/>
                </p:oleObj>
              </mc:Choice>
              <mc:Fallback>
                <p:oleObj name="公式" r:id="rId24" imgW="4124390" imgH="809730" progId="Equation.3">
                  <p:embed/>
                  <p:pic>
                    <p:nvPicPr>
                      <p:cNvPr id="0" name="Object 30"/>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19163" y="3967163"/>
                        <a:ext cx="4217987"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15" name="Rectangle 31"/>
          <p:cNvSpPr>
            <a:spLocks noChangeArrowheads="1"/>
          </p:cNvSpPr>
          <p:nvPr/>
        </p:nvSpPr>
        <p:spPr bwMode="auto">
          <a:xfrm>
            <a:off x="723900" y="3068638"/>
            <a:ext cx="3124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取一段长为</a:t>
            </a:r>
            <a:r>
              <a:rPr kumimoji="1" lang="zh-CN" altLang="en-US" sz="2800" b="1" i="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h</a:t>
            </a:r>
            <a:r>
              <a:rPr kumimoji="1" lang="en-US" altLang="zh-CN" sz="28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的导线</a:t>
            </a:r>
          </a:p>
        </p:txBody>
      </p:sp>
      <p:sp>
        <p:nvSpPr>
          <p:cNvPr id="42016" name="Rectangle 32"/>
          <p:cNvSpPr>
            <a:spLocks noChangeArrowheads="1"/>
          </p:cNvSpPr>
          <p:nvPr/>
        </p:nvSpPr>
        <p:spPr bwMode="auto">
          <a:xfrm>
            <a:off x="6858000" y="1849438"/>
            <a:ext cx="1371600" cy="2133600"/>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017" name="Object 33"/>
          <p:cNvGraphicFramePr>
            <a:graphicFrameLocks/>
          </p:cNvGraphicFramePr>
          <p:nvPr/>
        </p:nvGraphicFramePr>
        <p:xfrm>
          <a:off x="8551863" y="2560638"/>
          <a:ext cx="214312" cy="317500"/>
        </p:xfrm>
        <a:graphic>
          <a:graphicData uri="http://schemas.openxmlformats.org/presentationml/2006/ole">
            <mc:AlternateContent xmlns:mc="http://schemas.openxmlformats.org/markup-compatibility/2006">
              <mc:Choice xmlns:v="urn:schemas-microsoft-com:vml" Requires="v">
                <p:oleObj name="公式" r:id="rId26" imgW="123721" imgH="209520" progId="Equation.3">
                  <p:embed/>
                </p:oleObj>
              </mc:Choice>
              <mc:Fallback>
                <p:oleObj name="公式" r:id="rId26" imgW="123721" imgH="209520" progId="Equation.3">
                  <p:embed/>
                  <p:pic>
                    <p:nvPicPr>
                      <p:cNvPr id="0" name="Object 33"/>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551863" y="2560638"/>
                        <a:ext cx="2143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8" name="Object 34"/>
          <p:cNvGraphicFramePr>
            <a:graphicFrameLocks/>
          </p:cNvGraphicFramePr>
          <p:nvPr/>
        </p:nvGraphicFramePr>
        <p:xfrm>
          <a:off x="8585200" y="4975225"/>
          <a:ext cx="190500" cy="215900"/>
        </p:xfrm>
        <a:graphic>
          <a:graphicData uri="http://schemas.openxmlformats.org/presentationml/2006/ole">
            <mc:AlternateContent xmlns:mc="http://schemas.openxmlformats.org/markup-compatibility/2006">
              <mc:Choice xmlns:v="urn:schemas-microsoft-com:vml" Requires="v">
                <p:oleObj name="公式" r:id="rId28" imgW="85632" imgH="123930" progId="Equation.3">
                  <p:embed/>
                </p:oleObj>
              </mc:Choice>
              <mc:Fallback>
                <p:oleObj name="公式" r:id="rId28" imgW="85632" imgH="123930" progId="Equation.3">
                  <p:embed/>
                  <p:pic>
                    <p:nvPicPr>
                      <p:cNvPr id="0" name="Object 34"/>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85200" y="4975225"/>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9" name="Object 35"/>
          <p:cNvGraphicFramePr>
            <a:graphicFrameLocks/>
          </p:cNvGraphicFramePr>
          <p:nvPr/>
        </p:nvGraphicFramePr>
        <p:xfrm>
          <a:off x="1331913" y="5208588"/>
          <a:ext cx="2105025" cy="823912"/>
        </p:xfrm>
        <a:graphic>
          <a:graphicData uri="http://schemas.openxmlformats.org/presentationml/2006/ole">
            <mc:AlternateContent xmlns:mc="http://schemas.openxmlformats.org/markup-compatibility/2006">
              <mc:Choice xmlns:v="urn:schemas-microsoft-com:vml" Requires="v">
                <p:oleObj name="公式" r:id="rId30" imgW="2000334" imgH="733320" progId="Equation.3">
                  <p:embed/>
                </p:oleObj>
              </mc:Choice>
              <mc:Fallback>
                <p:oleObj name="公式" r:id="rId30" imgW="2000334" imgH="733320" progId="Equation.3">
                  <p:embed/>
                  <p:pic>
                    <p:nvPicPr>
                      <p:cNvPr id="0" name="Object 35"/>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331913" y="5208588"/>
                        <a:ext cx="21050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20" name="AutoShape 36"/>
          <p:cNvSpPr>
            <a:spLocks noChangeArrowheads="1"/>
          </p:cNvSpPr>
          <p:nvPr/>
        </p:nvSpPr>
        <p:spPr bwMode="auto">
          <a:xfrm>
            <a:off x="3581400" y="5514975"/>
            <a:ext cx="685800" cy="258763"/>
          </a:xfrm>
          <a:prstGeom prst="rightArrow">
            <a:avLst>
              <a:gd name="adj1" fmla="val 50000"/>
              <a:gd name="adj2" fmla="val 6625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021" name="Object 37"/>
          <p:cNvGraphicFramePr>
            <a:graphicFrameLocks/>
          </p:cNvGraphicFramePr>
          <p:nvPr/>
        </p:nvGraphicFramePr>
        <p:xfrm>
          <a:off x="4362450" y="5191125"/>
          <a:ext cx="2792413" cy="823913"/>
        </p:xfrm>
        <a:graphic>
          <a:graphicData uri="http://schemas.openxmlformats.org/presentationml/2006/ole">
            <mc:AlternateContent xmlns:mc="http://schemas.openxmlformats.org/markup-compatibility/2006">
              <mc:Choice xmlns:v="urn:schemas-microsoft-com:vml" Requires="v">
                <p:oleObj name="公式" r:id="rId32" imgW="2685932" imgH="733320" progId="Equation.3">
                  <p:embed/>
                </p:oleObj>
              </mc:Choice>
              <mc:Fallback>
                <p:oleObj name="公式" r:id="rId32" imgW="2685932" imgH="733320" progId="Equation.3">
                  <p:embed/>
                  <p:pic>
                    <p:nvPicPr>
                      <p:cNvPr id="0" name="Object 37"/>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62450" y="5191125"/>
                        <a:ext cx="27924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22" name="矩形 1"/>
          <p:cNvSpPr>
            <a:spLocks noChangeArrowheads="1"/>
          </p:cNvSpPr>
          <p:nvPr/>
        </p:nvSpPr>
        <p:spPr bwMode="auto">
          <a:xfrm>
            <a:off x="339725" y="6119813"/>
            <a:ext cx="327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类似</a:t>
            </a:r>
            <a:r>
              <a:rPr lang="zh-CN" altLang="zh-CN" sz="2000" b="1">
                <a:solidFill>
                  <a:schemeClr val="bg1"/>
                </a:solidFill>
              </a:rPr>
              <a:t>书中例题 </a:t>
            </a:r>
            <a:r>
              <a:rPr lang="en-US" altLang="zh-CN" sz="2000" b="1">
                <a:solidFill>
                  <a:schemeClr val="bg1"/>
                </a:solidFill>
              </a:rPr>
              <a:t>10.12(p.465)</a:t>
            </a:r>
            <a:endParaRPr lang="zh-CN" altLang="zh-CN" sz="2000" b="1">
              <a:solidFill>
                <a:schemeClr val="bg1"/>
              </a:solidFill>
            </a:endParaRPr>
          </a:p>
        </p:txBody>
      </p:sp>
    </p:spTree>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825" y="115888"/>
            <a:ext cx="2449513" cy="239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12" name="矩形 5"/>
          <p:cNvSpPr>
            <a:spLocks noChangeArrowheads="1"/>
          </p:cNvSpPr>
          <p:nvPr/>
        </p:nvSpPr>
        <p:spPr bwMode="auto">
          <a:xfrm>
            <a:off x="179388" y="115888"/>
            <a:ext cx="640873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a:t>
            </a:r>
            <a:r>
              <a:rPr lang="en-US" altLang="zh-CN" sz="2400" b="1">
                <a:solidFill>
                  <a:schemeClr val="bg1"/>
                </a:solidFill>
              </a:rPr>
              <a:t> 10.13(p.466)</a:t>
            </a:r>
            <a:endParaRPr lang="zh-CN" altLang="zh-CN" sz="2400" b="1">
              <a:solidFill>
                <a:schemeClr val="bg1"/>
              </a:solidFill>
            </a:endParaRPr>
          </a:p>
          <a:p>
            <a:pPr eaLnBrk="1" hangingPunct="1"/>
            <a:r>
              <a:rPr lang="zh-CN" altLang="zh-CN" sz="2400" b="1">
                <a:solidFill>
                  <a:schemeClr val="bg1"/>
                </a:solidFill>
              </a:rPr>
              <a:t>横截面为矩形的密绕螺绕环，总匝数为</a:t>
            </a:r>
            <a:r>
              <a:rPr lang="en-US" altLang="zh-CN" sz="2400" b="1">
                <a:solidFill>
                  <a:schemeClr val="bg1"/>
                </a:solidFill>
              </a:rPr>
              <a:t>N</a:t>
            </a:r>
            <a:r>
              <a:rPr lang="zh-CN" altLang="zh-CN" sz="2400" b="1">
                <a:solidFill>
                  <a:schemeClr val="bg1"/>
                </a:solidFill>
              </a:rPr>
              <a:t>，内外半径分别为</a:t>
            </a:r>
            <a:r>
              <a:rPr lang="en-US" altLang="zh-CN" sz="2400" b="1">
                <a:solidFill>
                  <a:schemeClr val="bg1"/>
                </a:solidFill>
              </a:rPr>
              <a:t>R</a:t>
            </a:r>
            <a:r>
              <a:rPr lang="en-US" altLang="zh-CN" sz="2400" b="1" baseline="-25000">
                <a:solidFill>
                  <a:schemeClr val="bg1"/>
                </a:solidFill>
              </a:rPr>
              <a:t>1</a:t>
            </a:r>
            <a:r>
              <a:rPr lang="zh-CN" altLang="zh-CN" sz="2400" b="1">
                <a:solidFill>
                  <a:schemeClr val="bg1"/>
                </a:solidFill>
              </a:rPr>
              <a:t>和</a:t>
            </a:r>
            <a:r>
              <a:rPr lang="en-US" altLang="zh-CN" sz="2400" b="1">
                <a:solidFill>
                  <a:schemeClr val="bg1"/>
                </a:solidFill>
              </a:rPr>
              <a:t>R</a:t>
            </a:r>
            <a:r>
              <a:rPr lang="en-US" altLang="zh-CN" sz="2400" b="1" baseline="-25000">
                <a:solidFill>
                  <a:schemeClr val="bg1"/>
                </a:solidFill>
              </a:rPr>
              <a:t>2</a:t>
            </a:r>
            <a:r>
              <a:rPr lang="zh-CN" altLang="zh-CN" sz="2400" b="1">
                <a:solidFill>
                  <a:schemeClr val="bg1"/>
                </a:solidFill>
              </a:rPr>
              <a:t>。</a:t>
            </a:r>
            <a:endParaRPr lang="en-US" altLang="zh-CN" sz="2400" b="1">
              <a:solidFill>
                <a:schemeClr val="bg1"/>
              </a:solidFill>
            </a:endParaRPr>
          </a:p>
          <a:p>
            <a:pPr eaLnBrk="1" hangingPunct="1"/>
            <a:r>
              <a:rPr lang="zh-CN" altLang="zh-CN" sz="2400" b="1">
                <a:solidFill>
                  <a:schemeClr val="bg1"/>
                </a:solidFill>
                <a:latin typeface="Times New Roman" panose="02020603050405020304" pitchFamily="18" charset="0"/>
                <a:cs typeface="Times New Roman" panose="02020603050405020304" pitchFamily="18" charset="0"/>
              </a:rPr>
              <a:t>求：螺绕环的自感</a:t>
            </a:r>
            <a:endParaRPr lang="zh-CN" altLang="zh-CN" sz="3200" b="1">
              <a:solidFill>
                <a:schemeClr val="bg1"/>
              </a:solidFill>
            </a:endParaRPr>
          </a:p>
          <a:p>
            <a:pPr eaLnBrk="1" hangingPunct="1"/>
            <a:endParaRPr lang="zh-CN" altLang="zh-CN" sz="2400" b="1">
              <a:solidFill>
                <a:schemeClr val="bg1"/>
              </a:solidFill>
            </a:endParaRPr>
          </a:p>
        </p:txBody>
      </p:sp>
      <p:sp>
        <p:nvSpPr>
          <p:cNvPr id="43013" name="矩形 6"/>
          <p:cNvSpPr>
            <a:spLocks noChangeArrowheads="1"/>
          </p:cNvSpPr>
          <p:nvPr/>
        </p:nvSpPr>
        <p:spPr bwMode="auto">
          <a:xfrm>
            <a:off x="214313" y="1755775"/>
            <a:ext cx="5211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解：环内离环心</a:t>
            </a:r>
            <a:r>
              <a:rPr lang="en-US" altLang="zh-CN" sz="2400" b="1">
                <a:solidFill>
                  <a:schemeClr val="bg1"/>
                </a:solidFill>
              </a:rPr>
              <a:t>r</a:t>
            </a:r>
            <a:r>
              <a:rPr lang="zh-CN" altLang="zh-CN" sz="2400" b="1">
                <a:solidFill>
                  <a:schemeClr val="bg1"/>
                </a:solidFill>
              </a:rPr>
              <a:t>处的磁感应强度为：</a:t>
            </a:r>
          </a:p>
        </p:txBody>
      </p:sp>
      <p:sp>
        <p:nvSpPr>
          <p:cNvPr id="430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15" name="对象 8"/>
          <p:cNvGraphicFramePr>
            <a:graphicFrameLocks noChangeAspect="1"/>
          </p:cNvGraphicFramePr>
          <p:nvPr/>
        </p:nvGraphicFramePr>
        <p:xfrm>
          <a:off x="2195513" y="2349500"/>
          <a:ext cx="1189037" cy="731838"/>
        </p:xfrm>
        <a:graphic>
          <a:graphicData uri="http://schemas.openxmlformats.org/presentationml/2006/ole">
            <mc:AlternateContent xmlns:mc="http://schemas.openxmlformats.org/markup-compatibility/2006">
              <mc:Choice xmlns:v="urn:schemas-microsoft-com:vml" Requires="v">
                <p:oleObj name="Equation" r:id="rId3" imgW="647419" imgH="393529" progId="Equation.DSMT4">
                  <p:embed/>
                </p:oleObj>
              </mc:Choice>
              <mc:Fallback>
                <p:oleObj name="Equation" r:id="rId3" imgW="647419" imgH="393529"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349500"/>
                        <a:ext cx="11890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6" name="矩形 9"/>
          <p:cNvSpPr>
            <a:spLocks noChangeArrowheads="1"/>
          </p:cNvSpPr>
          <p:nvPr/>
        </p:nvSpPr>
        <p:spPr bwMode="auto">
          <a:xfrm>
            <a:off x="646113" y="3213100"/>
            <a:ext cx="7308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穿过螺绕环横截面上面元</a:t>
            </a:r>
            <a:r>
              <a:rPr lang="en-US" altLang="zh-CN" sz="2400" b="1">
                <a:solidFill>
                  <a:schemeClr val="bg1"/>
                </a:solidFill>
              </a:rPr>
              <a:t>dS</a:t>
            </a:r>
            <a:r>
              <a:rPr lang="zh-CN" altLang="zh-CN" sz="2400" b="1">
                <a:solidFill>
                  <a:schemeClr val="bg1"/>
                </a:solidFill>
              </a:rPr>
              <a:t>＝</a:t>
            </a:r>
            <a:r>
              <a:rPr lang="en-US" altLang="zh-CN" sz="2400" b="1">
                <a:solidFill>
                  <a:schemeClr val="bg1"/>
                </a:solidFill>
              </a:rPr>
              <a:t>hdr</a:t>
            </a:r>
            <a:r>
              <a:rPr lang="zh-CN" altLang="zh-CN" sz="2400" b="1">
                <a:solidFill>
                  <a:schemeClr val="bg1"/>
                </a:solidFill>
              </a:rPr>
              <a:t>的磁通量为</a:t>
            </a:r>
          </a:p>
        </p:txBody>
      </p:sp>
      <p:sp>
        <p:nvSpPr>
          <p:cNvPr id="43017"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18" name="对象 11"/>
          <p:cNvGraphicFramePr>
            <a:graphicFrameLocks noChangeAspect="1"/>
          </p:cNvGraphicFramePr>
          <p:nvPr/>
        </p:nvGraphicFramePr>
        <p:xfrm>
          <a:off x="1911350" y="3762375"/>
          <a:ext cx="4786313" cy="819150"/>
        </p:xfrm>
        <a:graphic>
          <a:graphicData uri="http://schemas.openxmlformats.org/presentationml/2006/ole">
            <mc:AlternateContent xmlns:mc="http://schemas.openxmlformats.org/markup-compatibility/2006">
              <mc:Choice xmlns:v="urn:schemas-microsoft-com:vml" Requires="v">
                <p:oleObj name="Equation" r:id="rId5" imgW="2324100" imgH="393700" progId="Equation.DSMT4">
                  <p:embed/>
                </p:oleObj>
              </mc:Choice>
              <mc:Fallback>
                <p:oleObj name="Equation" r:id="rId5" imgW="2324100" imgH="393700" progId="Equation.DSMT4">
                  <p:embed/>
                  <p:pic>
                    <p:nvPicPr>
                      <p:cNvPr id="0"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1350" y="3762375"/>
                        <a:ext cx="47863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9" name="矩形 12"/>
          <p:cNvSpPr>
            <a:spLocks noChangeArrowheads="1"/>
          </p:cNvSpPr>
          <p:nvPr/>
        </p:nvSpPr>
        <p:spPr bwMode="auto">
          <a:xfrm>
            <a:off x="563563" y="4581525"/>
            <a:ext cx="4186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螺绕环横截面上的磁通量为：</a:t>
            </a:r>
          </a:p>
        </p:txBody>
      </p:sp>
      <p:sp>
        <p:nvSpPr>
          <p:cNvPr id="4302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21" name="对象 14"/>
          <p:cNvGraphicFramePr>
            <a:graphicFrameLocks noChangeAspect="1"/>
          </p:cNvGraphicFramePr>
          <p:nvPr/>
        </p:nvGraphicFramePr>
        <p:xfrm>
          <a:off x="4587875" y="4652963"/>
          <a:ext cx="4325938" cy="933450"/>
        </p:xfrm>
        <a:graphic>
          <a:graphicData uri="http://schemas.openxmlformats.org/presentationml/2006/ole">
            <mc:AlternateContent xmlns:mc="http://schemas.openxmlformats.org/markup-compatibility/2006">
              <mc:Choice xmlns:v="urn:schemas-microsoft-com:vml" Requires="v">
                <p:oleObj name="Equation" r:id="rId7" imgW="2006600" imgH="431800" progId="Equation.DSMT4">
                  <p:embed/>
                </p:oleObj>
              </mc:Choice>
              <mc:Fallback>
                <p:oleObj name="Equation" r:id="rId7" imgW="2006600" imgH="431800" progId="Equation.DSMT4">
                  <p:embed/>
                  <p:pic>
                    <p:nvPicPr>
                      <p:cNvPr id="0" name="对象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7875" y="4652963"/>
                        <a:ext cx="432593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2" name="矩形 15"/>
          <p:cNvSpPr>
            <a:spLocks noChangeArrowheads="1"/>
          </p:cNvSpPr>
          <p:nvPr/>
        </p:nvSpPr>
        <p:spPr bwMode="auto">
          <a:xfrm>
            <a:off x="563563" y="5661025"/>
            <a:ext cx="264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根据自感的定义：</a:t>
            </a:r>
          </a:p>
        </p:txBody>
      </p:sp>
      <p:sp>
        <p:nvSpPr>
          <p:cNvPr id="43023"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24" name="对象 17"/>
          <p:cNvGraphicFramePr>
            <a:graphicFrameLocks noChangeAspect="1"/>
          </p:cNvGraphicFramePr>
          <p:nvPr/>
        </p:nvGraphicFramePr>
        <p:xfrm>
          <a:off x="3170238" y="5589588"/>
          <a:ext cx="2967037" cy="923925"/>
        </p:xfrm>
        <a:graphic>
          <a:graphicData uri="http://schemas.openxmlformats.org/presentationml/2006/ole">
            <mc:AlternateContent xmlns:mc="http://schemas.openxmlformats.org/markup-compatibility/2006">
              <mc:Choice xmlns:v="urn:schemas-microsoft-com:vml" Requires="v">
                <p:oleObj name="Equation" r:id="rId9" imgW="1473200" imgH="457200" progId="Equation.DSMT4">
                  <p:embed/>
                </p:oleObj>
              </mc:Choice>
              <mc:Fallback>
                <p:oleObj name="Equation" r:id="rId9" imgW="1473200" imgH="457200" progId="Equation.DSMT4">
                  <p:embed/>
                  <p:pic>
                    <p:nvPicPr>
                      <p:cNvPr id="0"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0238" y="5589588"/>
                        <a:ext cx="29670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171450" y="285750"/>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电磁感应定律</a:t>
            </a:r>
          </a:p>
        </p:txBody>
      </p:sp>
      <p:sp>
        <p:nvSpPr>
          <p:cNvPr id="107523" name="Text Box 3"/>
          <p:cNvSpPr txBox="1">
            <a:spLocks noChangeArrowheads="1"/>
          </p:cNvSpPr>
          <p:nvPr/>
        </p:nvSpPr>
        <p:spPr bwMode="auto">
          <a:xfrm>
            <a:off x="1089025" y="804863"/>
            <a:ext cx="4065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法拉第的实验规律</a:t>
            </a:r>
          </a:p>
        </p:txBody>
      </p:sp>
      <p:sp>
        <p:nvSpPr>
          <p:cNvPr id="107524" name="Rectangle 4"/>
          <p:cNvSpPr>
            <a:spLocks noChangeArrowheads="1"/>
          </p:cNvSpPr>
          <p:nvPr/>
        </p:nvSpPr>
        <p:spPr bwMode="auto">
          <a:xfrm>
            <a:off x="735013" y="1220788"/>
            <a:ext cx="4216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感应电动势的大小与通过导体回路的磁通量的变化率成正比</a:t>
            </a:r>
          </a:p>
        </p:txBody>
      </p:sp>
      <p:graphicFrame>
        <p:nvGraphicFramePr>
          <p:cNvPr id="107525" name="Object 5"/>
          <p:cNvGraphicFramePr>
            <a:graphicFrameLocks/>
          </p:cNvGraphicFramePr>
          <p:nvPr/>
        </p:nvGraphicFramePr>
        <p:xfrm>
          <a:off x="5773738" y="1231900"/>
          <a:ext cx="1257300" cy="823913"/>
        </p:xfrm>
        <a:graphic>
          <a:graphicData uri="http://schemas.openxmlformats.org/presentationml/2006/ole">
            <mc:AlternateContent xmlns:mc="http://schemas.openxmlformats.org/markup-compatibility/2006">
              <mc:Choice xmlns:v="urn:schemas-microsoft-com:vml" Requires="v">
                <p:oleObj name="公式" r:id="rId2" imgW="1152657" imgH="733320" progId="Equation.3">
                  <p:embed/>
                </p:oleObj>
              </mc:Choice>
              <mc:Fallback>
                <p:oleObj name="公式" r:id="rId2" imgW="1152657" imgH="733320"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738" y="1231900"/>
                        <a:ext cx="12573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6" name="Rectangle 6"/>
          <p:cNvSpPr>
            <a:spLocks noChangeArrowheads="1"/>
          </p:cNvSpPr>
          <p:nvPr/>
        </p:nvSpPr>
        <p:spPr bwMode="auto">
          <a:xfrm>
            <a:off x="742950" y="2278063"/>
            <a:ext cx="84010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rPr>
              <a:t>负号</a:t>
            </a:r>
            <a:r>
              <a:rPr kumimoji="1" lang="zh-CN" altLang="en-US" sz="2400" b="1">
                <a:solidFill>
                  <a:schemeClr val="bg1"/>
                </a:solidFill>
                <a:latin typeface="Times New Roman" panose="02020603050405020304" pitchFamily="18" charset="0"/>
              </a:rPr>
              <a:t>表示感应电流的效果总是反抗引起感应电流的原因 </a:t>
            </a:r>
          </a:p>
          <a:p>
            <a:pPr eaLnBrk="1" hangingPunct="1">
              <a:lnSpc>
                <a:spcPct val="125000"/>
              </a:lnSpc>
            </a:pPr>
            <a:r>
              <a:rPr kumimoji="1" lang="zh-CN" altLang="en-US" sz="2400" b="1">
                <a:solidFill>
                  <a:schemeClr val="bg1"/>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楞次定律</a:t>
            </a:r>
          </a:p>
        </p:txBody>
      </p:sp>
      <p:sp>
        <p:nvSpPr>
          <p:cNvPr id="107527" name="Line 7"/>
          <p:cNvSpPr>
            <a:spLocks noChangeShapeType="1"/>
          </p:cNvSpPr>
          <p:nvPr/>
        </p:nvSpPr>
        <p:spPr bwMode="auto">
          <a:xfrm flipV="1">
            <a:off x="1624013" y="3348038"/>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8" name="Line 8"/>
          <p:cNvSpPr>
            <a:spLocks noChangeShapeType="1"/>
          </p:cNvSpPr>
          <p:nvPr/>
        </p:nvSpPr>
        <p:spPr bwMode="auto">
          <a:xfrm flipV="1">
            <a:off x="7848600" y="3271838"/>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9" name="Line 9"/>
          <p:cNvSpPr>
            <a:spLocks noChangeShapeType="1"/>
          </p:cNvSpPr>
          <p:nvPr/>
        </p:nvSpPr>
        <p:spPr bwMode="auto">
          <a:xfrm flipV="1">
            <a:off x="5776913" y="3271838"/>
            <a:ext cx="0" cy="9144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0" name="Line 10"/>
          <p:cNvSpPr>
            <a:spLocks noChangeShapeType="1"/>
          </p:cNvSpPr>
          <p:nvPr/>
        </p:nvSpPr>
        <p:spPr bwMode="auto">
          <a:xfrm flipV="1">
            <a:off x="3690938" y="3271838"/>
            <a:ext cx="0" cy="9144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31" name="Object 11"/>
          <p:cNvGraphicFramePr>
            <a:graphicFrameLocks/>
          </p:cNvGraphicFramePr>
          <p:nvPr/>
        </p:nvGraphicFramePr>
        <p:xfrm>
          <a:off x="930275" y="5189538"/>
          <a:ext cx="1016000" cy="823912"/>
        </p:xfrm>
        <a:graphic>
          <a:graphicData uri="http://schemas.openxmlformats.org/presentationml/2006/ole">
            <mc:AlternateContent xmlns:mc="http://schemas.openxmlformats.org/markup-compatibility/2006">
              <mc:Choice xmlns:v="urn:schemas-microsoft-com:vml" Requires="v">
                <p:oleObj name="公式" r:id="rId4" imgW="923855" imgH="733320" progId="Equation.3">
                  <p:embed/>
                </p:oleObj>
              </mc:Choice>
              <mc:Fallback>
                <p:oleObj name="公式" r:id="rId4" imgW="923855" imgH="733320" progId="Equation.3">
                  <p:embed/>
                  <p:pic>
                    <p:nvPicPr>
                      <p:cNvPr id="0" name="Object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275" y="5189538"/>
                        <a:ext cx="10160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32" name="Group 12"/>
          <p:cNvGrpSpPr>
            <a:grpSpLocks/>
          </p:cNvGrpSpPr>
          <p:nvPr/>
        </p:nvGrpSpPr>
        <p:grpSpPr bwMode="auto">
          <a:xfrm>
            <a:off x="1547813" y="4262438"/>
            <a:ext cx="152400" cy="990600"/>
            <a:chOff x="1440" y="3360"/>
            <a:chExt cx="192" cy="768"/>
          </a:xfrm>
        </p:grpSpPr>
        <p:sp>
          <p:nvSpPr>
            <p:cNvPr id="7226" name="Rectangle 13"/>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7" name="Rectangle 14"/>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07535" name="Object 15"/>
          <p:cNvGraphicFramePr>
            <a:graphicFrameLocks/>
          </p:cNvGraphicFramePr>
          <p:nvPr/>
        </p:nvGraphicFramePr>
        <p:xfrm>
          <a:off x="1277938" y="3259138"/>
          <a:ext cx="230187" cy="306387"/>
        </p:xfrm>
        <a:graphic>
          <a:graphicData uri="http://schemas.openxmlformats.org/presentationml/2006/ole">
            <mc:AlternateContent xmlns:mc="http://schemas.openxmlformats.org/markup-compatibility/2006">
              <mc:Choice xmlns:v="urn:schemas-microsoft-com:vml" Requires="v">
                <p:oleObj name="公式" r:id="rId6" imgW="123721" imgH="200070" progId="Equation.3">
                  <p:embed/>
                </p:oleObj>
              </mc:Choice>
              <mc:Fallback>
                <p:oleObj name="公式" r:id="rId6" imgW="123721" imgH="200070" progId="Equation.3">
                  <p:embed/>
                  <p:pic>
                    <p:nvPicPr>
                      <p:cNvPr id="0" name="Object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7938" y="3259138"/>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p:cNvGraphicFramePr>
          <p:nvPr/>
        </p:nvGraphicFramePr>
        <p:xfrm>
          <a:off x="3294063" y="3232150"/>
          <a:ext cx="230187" cy="306388"/>
        </p:xfrm>
        <a:graphic>
          <a:graphicData uri="http://schemas.openxmlformats.org/presentationml/2006/ole">
            <mc:AlternateContent xmlns:mc="http://schemas.openxmlformats.org/markup-compatibility/2006">
              <mc:Choice xmlns:v="urn:schemas-microsoft-com:vml" Requires="v">
                <p:oleObj name="公式" r:id="rId8" imgW="123721" imgH="200070" progId="Equation.3">
                  <p:embed/>
                </p:oleObj>
              </mc:Choice>
              <mc:Fallback>
                <p:oleObj name="公式" r:id="rId8" imgW="123721" imgH="200070" progId="Equation.3">
                  <p:embed/>
                  <p:pic>
                    <p:nvPicPr>
                      <p:cNvPr id="0" name="Object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4063" y="3232150"/>
                        <a:ext cx="2301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p:cNvGraphicFramePr>
          <p:nvPr/>
        </p:nvGraphicFramePr>
        <p:xfrm>
          <a:off x="7508875" y="3157538"/>
          <a:ext cx="230188" cy="306387"/>
        </p:xfrm>
        <a:graphic>
          <a:graphicData uri="http://schemas.openxmlformats.org/presentationml/2006/ole">
            <mc:AlternateContent xmlns:mc="http://schemas.openxmlformats.org/markup-compatibility/2006">
              <mc:Choice xmlns:v="urn:schemas-microsoft-com:vml" Requires="v">
                <p:oleObj name="公式" r:id="rId10" imgW="123721" imgH="200070" progId="Equation.3">
                  <p:embed/>
                </p:oleObj>
              </mc:Choice>
              <mc:Fallback>
                <p:oleObj name="公式" r:id="rId10" imgW="123721" imgH="200070" progId="Equation.3">
                  <p:embed/>
                  <p:pic>
                    <p:nvPicPr>
                      <p:cNvPr id="0" name="Object 1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8875" y="3157538"/>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8" name="Object 18"/>
          <p:cNvGraphicFramePr>
            <a:graphicFrameLocks/>
          </p:cNvGraphicFramePr>
          <p:nvPr/>
        </p:nvGraphicFramePr>
        <p:xfrm>
          <a:off x="5438775" y="3194050"/>
          <a:ext cx="227013" cy="306388"/>
        </p:xfrm>
        <a:graphic>
          <a:graphicData uri="http://schemas.openxmlformats.org/presentationml/2006/ole">
            <mc:AlternateContent xmlns:mc="http://schemas.openxmlformats.org/markup-compatibility/2006">
              <mc:Choice xmlns:v="urn:schemas-microsoft-com:vml" Requires="v">
                <p:oleObj name="公式" r:id="rId12" imgW="123721" imgH="200070" progId="Equation.3">
                  <p:embed/>
                </p:oleObj>
              </mc:Choice>
              <mc:Fallback>
                <p:oleObj name="公式" r:id="rId12" imgW="123721" imgH="200070" progId="Equation.3">
                  <p:embed/>
                  <p:pic>
                    <p:nvPicPr>
                      <p:cNvPr id="0" name="Object 1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8775" y="3194050"/>
                        <a:ext cx="22701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39" name="Group 19"/>
          <p:cNvGrpSpPr>
            <a:grpSpLocks/>
          </p:cNvGrpSpPr>
          <p:nvPr/>
        </p:nvGrpSpPr>
        <p:grpSpPr bwMode="auto">
          <a:xfrm>
            <a:off x="3614738" y="4262438"/>
            <a:ext cx="152400" cy="990600"/>
            <a:chOff x="1440" y="3360"/>
            <a:chExt cx="192" cy="768"/>
          </a:xfrm>
        </p:grpSpPr>
        <p:sp>
          <p:nvSpPr>
            <p:cNvPr id="7224" name="Rectangle 20"/>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5" name="Rectangle 21"/>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7542" name="Group 22"/>
          <p:cNvGrpSpPr>
            <a:grpSpLocks/>
          </p:cNvGrpSpPr>
          <p:nvPr/>
        </p:nvGrpSpPr>
        <p:grpSpPr bwMode="auto">
          <a:xfrm flipV="1">
            <a:off x="5700713" y="4262438"/>
            <a:ext cx="152400" cy="990600"/>
            <a:chOff x="1440" y="3360"/>
            <a:chExt cx="192" cy="768"/>
          </a:xfrm>
        </p:grpSpPr>
        <p:sp>
          <p:nvSpPr>
            <p:cNvPr id="7222" name="Rectangle 23"/>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3" name="Rectangle 24"/>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7545" name="Group 25"/>
          <p:cNvGrpSpPr>
            <a:grpSpLocks/>
          </p:cNvGrpSpPr>
          <p:nvPr/>
        </p:nvGrpSpPr>
        <p:grpSpPr bwMode="auto">
          <a:xfrm flipV="1">
            <a:off x="7772400" y="4262438"/>
            <a:ext cx="152400" cy="990600"/>
            <a:chOff x="1440" y="3360"/>
            <a:chExt cx="192" cy="768"/>
          </a:xfrm>
        </p:grpSpPr>
        <p:sp>
          <p:nvSpPr>
            <p:cNvPr id="7220" name="Rectangle 26"/>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1" name="Rectangle 27"/>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7548" name="Oval 28"/>
          <p:cNvSpPr>
            <a:spLocks noChangeArrowheads="1"/>
          </p:cNvSpPr>
          <p:nvPr/>
        </p:nvSpPr>
        <p:spPr bwMode="auto">
          <a:xfrm>
            <a:off x="709613"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49" name="Oval 29"/>
          <p:cNvSpPr>
            <a:spLocks noChangeArrowheads="1"/>
          </p:cNvSpPr>
          <p:nvPr/>
        </p:nvSpPr>
        <p:spPr bwMode="auto">
          <a:xfrm>
            <a:off x="2776538"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0" name="Oval 30"/>
          <p:cNvSpPr>
            <a:spLocks noChangeArrowheads="1"/>
          </p:cNvSpPr>
          <p:nvPr/>
        </p:nvSpPr>
        <p:spPr bwMode="auto">
          <a:xfrm>
            <a:off x="4862513"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1" name="Oval 31"/>
          <p:cNvSpPr>
            <a:spLocks noChangeArrowheads="1"/>
          </p:cNvSpPr>
          <p:nvPr/>
        </p:nvSpPr>
        <p:spPr bwMode="auto">
          <a:xfrm>
            <a:off x="6934200"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7552" name="Object 32"/>
          <p:cNvGraphicFramePr>
            <a:graphicFrameLocks/>
          </p:cNvGraphicFramePr>
          <p:nvPr/>
        </p:nvGraphicFramePr>
        <p:xfrm>
          <a:off x="7254875" y="5189538"/>
          <a:ext cx="1016000" cy="823912"/>
        </p:xfrm>
        <a:graphic>
          <a:graphicData uri="http://schemas.openxmlformats.org/presentationml/2006/ole">
            <mc:AlternateContent xmlns:mc="http://schemas.openxmlformats.org/markup-compatibility/2006">
              <mc:Choice xmlns:v="urn:schemas-microsoft-com:vml" Requires="v">
                <p:oleObj name="公式" r:id="rId14" imgW="923855" imgH="733320" progId="Equation.3">
                  <p:embed/>
                </p:oleObj>
              </mc:Choice>
              <mc:Fallback>
                <p:oleObj name="公式" r:id="rId14" imgW="923855" imgH="733320" progId="Equation.3">
                  <p:embed/>
                  <p:pic>
                    <p:nvPicPr>
                      <p:cNvPr id="0" name="Object 3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54875" y="5189538"/>
                        <a:ext cx="10160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3" name="Object 33"/>
          <p:cNvGraphicFramePr>
            <a:graphicFrameLocks/>
          </p:cNvGraphicFramePr>
          <p:nvPr/>
        </p:nvGraphicFramePr>
        <p:xfrm>
          <a:off x="3013075" y="5189538"/>
          <a:ext cx="1003300" cy="823912"/>
        </p:xfrm>
        <a:graphic>
          <a:graphicData uri="http://schemas.openxmlformats.org/presentationml/2006/ole">
            <mc:AlternateContent xmlns:mc="http://schemas.openxmlformats.org/markup-compatibility/2006">
              <mc:Choice xmlns:v="urn:schemas-microsoft-com:vml" Requires="v">
                <p:oleObj name="公式" r:id="rId16" imgW="895221" imgH="733320" progId="Equation.3">
                  <p:embed/>
                </p:oleObj>
              </mc:Choice>
              <mc:Fallback>
                <p:oleObj name="公式" r:id="rId16" imgW="895221" imgH="733320" progId="Equation.3">
                  <p:embed/>
                  <p:pic>
                    <p:nvPicPr>
                      <p:cNvPr id="0" name="Object 3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3075" y="5189538"/>
                        <a:ext cx="10033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4" name="Object 34"/>
          <p:cNvGraphicFramePr>
            <a:graphicFrameLocks/>
          </p:cNvGraphicFramePr>
          <p:nvPr/>
        </p:nvGraphicFramePr>
        <p:xfrm>
          <a:off x="5100638" y="5189538"/>
          <a:ext cx="1003300" cy="823912"/>
        </p:xfrm>
        <a:graphic>
          <a:graphicData uri="http://schemas.openxmlformats.org/presentationml/2006/ole">
            <mc:AlternateContent xmlns:mc="http://schemas.openxmlformats.org/markup-compatibility/2006">
              <mc:Choice xmlns:v="urn:schemas-microsoft-com:vml" Requires="v">
                <p:oleObj name="公式" r:id="rId18" imgW="895221" imgH="733320" progId="Equation.3">
                  <p:embed/>
                </p:oleObj>
              </mc:Choice>
              <mc:Fallback>
                <p:oleObj name="公式" r:id="rId18" imgW="895221" imgH="733320" progId="Equation.3">
                  <p:embed/>
                  <p:pic>
                    <p:nvPicPr>
                      <p:cNvPr id="0" name="Object 34"/>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00638" y="5189538"/>
                        <a:ext cx="10033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5" name="Object 35"/>
          <p:cNvGraphicFramePr>
            <a:graphicFrameLocks/>
          </p:cNvGraphicFramePr>
          <p:nvPr/>
        </p:nvGraphicFramePr>
        <p:xfrm>
          <a:off x="1820863" y="4205288"/>
          <a:ext cx="331787" cy="306387"/>
        </p:xfrm>
        <a:graphic>
          <a:graphicData uri="http://schemas.openxmlformats.org/presentationml/2006/ole">
            <mc:AlternateContent xmlns:mc="http://schemas.openxmlformats.org/markup-compatibility/2006">
              <mc:Choice xmlns:v="urn:schemas-microsoft-com:vml" Requires="v">
                <p:oleObj name="公式" r:id="rId20" imgW="238257" imgH="200070" progId="Equation.3">
                  <p:embed/>
                </p:oleObj>
              </mc:Choice>
              <mc:Fallback>
                <p:oleObj name="公式" r:id="rId20" imgW="238257" imgH="200070" progId="Equation.3">
                  <p:embed/>
                  <p:pic>
                    <p:nvPicPr>
                      <p:cNvPr id="0" name="Object 35"/>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20863" y="4205288"/>
                        <a:ext cx="3317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6" name="Object 36"/>
          <p:cNvGraphicFramePr>
            <a:graphicFrameLocks/>
          </p:cNvGraphicFramePr>
          <p:nvPr/>
        </p:nvGraphicFramePr>
        <p:xfrm>
          <a:off x="1838325" y="4645025"/>
          <a:ext cx="255588" cy="315913"/>
        </p:xfrm>
        <a:graphic>
          <a:graphicData uri="http://schemas.openxmlformats.org/presentationml/2006/ole">
            <mc:AlternateContent xmlns:mc="http://schemas.openxmlformats.org/markup-compatibility/2006">
              <mc:Choice xmlns:v="urn:schemas-microsoft-com:vml" Requires="v">
                <p:oleObj name="公式" r:id="rId22" imgW="161810" imgH="209520" progId="Equation.3">
                  <p:embed/>
                </p:oleObj>
              </mc:Choice>
              <mc:Fallback>
                <p:oleObj name="公式" r:id="rId22" imgW="161810" imgH="209520" progId="Equation.3">
                  <p:embed/>
                  <p:pic>
                    <p:nvPicPr>
                      <p:cNvPr id="0" name="Object 36"/>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38325" y="46450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7" name="Object 37"/>
          <p:cNvGraphicFramePr>
            <a:graphicFrameLocks/>
          </p:cNvGraphicFramePr>
          <p:nvPr/>
        </p:nvGraphicFramePr>
        <p:xfrm>
          <a:off x="8064500" y="4681538"/>
          <a:ext cx="331788" cy="306387"/>
        </p:xfrm>
        <a:graphic>
          <a:graphicData uri="http://schemas.openxmlformats.org/presentationml/2006/ole">
            <mc:AlternateContent xmlns:mc="http://schemas.openxmlformats.org/markup-compatibility/2006">
              <mc:Choice xmlns:v="urn:schemas-microsoft-com:vml" Requires="v">
                <p:oleObj name="公式" r:id="rId24" imgW="238257" imgH="200070" progId="Equation.3">
                  <p:embed/>
                </p:oleObj>
              </mc:Choice>
              <mc:Fallback>
                <p:oleObj name="公式" r:id="rId24" imgW="238257" imgH="200070" progId="Equation.3">
                  <p:embed/>
                  <p:pic>
                    <p:nvPicPr>
                      <p:cNvPr id="0" name="Object 37"/>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64500" y="4681538"/>
                        <a:ext cx="3317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8" name="Object 38"/>
          <p:cNvGraphicFramePr>
            <a:graphicFrameLocks/>
          </p:cNvGraphicFramePr>
          <p:nvPr/>
        </p:nvGraphicFramePr>
        <p:xfrm>
          <a:off x="6011863" y="4700588"/>
          <a:ext cx="331787" cy="306387"/>
        </p:xfrm>
        <a:graphic>
          <a:graphicData uri="http://schemas.openxmlformats.org/presentationml/2006/ole">
            <mc:AlternateContent xmlns:mc="http://schemas.openxmlformats.org/markup-compatibility/2006">
              <mc:Choice xmlns:v="urn:schemas-microsoft-com:vml" Requires="v">
                <p:oleObj name="公式" r:id="rId26" imgW="238257" imgH="200070" progId="Equation.3">
                  <p:embed/>
                </p:oleObj>
              </mc:Choice>
              <mc:Fallback>
                <p:oleObj name="公式" r:id="rId26" imgW="238257" imgH="200070" progId="Equation.3">
                  <p:embed/>
                  <p:pic>
                    <p:nvPicPr>
                      <p:cNvPr id="0" name="Object 3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11863" y="4700588"/>
                        <a:ext cx="3317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9" name="Object 39"/>
          <p:cNvGraphicFramePr>
            <a:graphicFrameLocks/>
          </p:cNvGraphicFramePr>
          <p:nvPr/>
        </p:nvGraphicFramePr>
        <p:xfrm>
          <a:off x="3944938" y="4222750"/>
          <a:ext cx="331787" cy="306388"/>
        </p:xfrm>
        <a:graphic>
          <a:graphicData uri="http://schemas.openxmlformats.org/presentationml/2006/ole">
            <mc:AlternateContent xmlns:mc="http://schemas.openxmlformats.org/markup-compatibility/2006">
              <mc:Choice xmlns:v="urn:schemas-microsoft-com:vml" Requires="v">
                <p:oleObj name="公式" r:id="rId28" imgW="238257" imgH="200070" progId="Equation.3">
                  <p:embed/>
                </p:oleObj>
              </mc:Choice>
              <mc:Fallback>
                <p:oleObj name="公式" r:id="rId28" imgW="238257" imgH="200070" progId="Equation.3">
                  <p:embed/>
                  <p:pic>
                    <p:nvPicPr>
                      <p:cNvPr id="0" name="Object 39"/>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44938" y="4222750"/>
                        <a:ext cx="3317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0" name="Object 40"/>
          <p:cNvGraphicFramePr>
            <a:graphicFrameLocks/>
          </p:cNvGraphicFramePr>
          <p:nvPr/>
        </p:nvGraphicFramePr>
        <p:xfrm>
          <a:off x="8177213" y="4130675"/>
          <a:ext cx="255587" cy="315913"/>
        </p:xfrm>
        <a:graphic>
          <a:graphicData uri="http://schemas.openxmlformats.org/presentationml/2006/ole">
            <mc:AlternateContent xmlns:mc="http://schemas.openxmlformats.org/markup-compatibility/2006">
              <mc:Choice xmlns:v="urn:schemas-microsoft-com:vml" Requires="v">
                <p:oleObj name="公式" r:id="rId30" imgW="161810" imgH="209520" progId="Equation.3">
                  <p:embed/>
                </p:oleObj>
              </mc:Choice>
              <mc:Fallback>
                <p:oleObj name="公式" r:id="rId30" imgW="161810" imgH="209520" progId="Equation.3">
                  <p:embed/>
                  <p:pic>
                    <p:nvPicPr>
                      <p:cNvPr id="0" name="Object 40"/>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77213" y="4130675"/>
                        <a:ext cx="2555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1" name="Object 41"/>
          <p:cNvGraphicFramePr>
            <a:graphicFrameLocks/>
          </p:cNvGraphicFramePr>
          <p:nvPr/>
        </p:nvGraphicFramePr>
        <p:xfrm>
          <a:off x="6086475" y="4149725"/>
          <a:ext cx="255588" cy="315913"/>
        </p:xfrm>
        <a:graphic>
          <a:graphicData uri="http://schemas.openxmlformats.org/presentationml/2006/ole">
            <mc:AlternateContent xmlns:mc="http://schemas.openxmlformats.org/markup-compatibility/2006">
              <mc:Choice xmlns:v="urn:schemas-microsoft-com:vml" Requires="v">
                <p:oleObj name="公式" r:id="rId32" imgW="161810" imgH="209520" progId="Equation.3">
                  <p:embed/>
                </p:oleObj>
              </mc:Choice>
              <mc:Fallback>
                <p:oleObj name="公式" r:id="rId32" imgW="161810" imgH="209520" progId="Equation.3">
                  <p:embed/>
                  <p:pic>
                    <p:nvPicPr>
                      <p:cNvPr id="0" name="Object 41"/>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086475" y="41497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2" name="Object 42"/>
          <p:cNvGraphicFramePr>
            <a:graphicFrameLocks/>
          </p:cNvGraphicFramePr>
          <p:nvPr/>
        </p:nvGraphicFramePr>
        <p:xfrm>
          <a:off x="3924300" y="4683125"/>
          <a:ext cx="255588" cy="315913"/>
        </p:xfrm>
        <a:graphic>
          <a:graphicData uri="http://schemas.openxmlformats.org/presentationml/2006/ole">
            <mc:AlternateContent xmlns:mc="http://schemas.openxmlformats.org/markup-compatibility/2006">
              <mc:Choice xmlns:v="urn:schemas-microsoft-com:vml" Requires="v">
                <p:oleObj name="公式" r:id="rId34" imgW="161810" imgH="209520" progId="Equation.3">
                  <p:embed/>
                </p:oleObj>
              </mc:Choice>
              <mc:Fallback>
                <p:oleObj name="公式" r:id="rId34" imgW="161810" imgH="209520" progId="Equation.3">
                  <p:embed/>
                  <p:pic>
                    <p:nvPicPr>
                      <p:cNvPr id="0" name="Object 42"/>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24300" y="46831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3" name="Object 43"/>
          <p:cNvGraphicFramePr>
            <a:graphicFrameLocks/>
          </p:cNvGraphicFramePr>
          <p:nvPr/>
        </p:nvGraphicFramePr>
        <p:xfrm>
          <a:off x="1792288" y="3298825"/>
          <a:ext cx="774700" cy="317500"/>
        </p:xfrm>
        <a:graphic>
          <a:graphicData uri="http://schemas.openxmlformats.org/presentationml/2006/ole">
            <mc:AlternateContent xmlns:mc="http://schemas.openxmlformats.org/markup-compatibility/2006">
              <mc:Choice xmlns:v="urn:schemas-microsoft-com:vml" Requires="v">
                <p:oleObj name="公式" r:id="rId36" imgW="666688" imgH="209520" progId="Equation.3">
                  <p:embed/>
                </p:oleObj>
              </mc:Choice>
              <mc:Fallback>
                <p:oleObj name="公式" r:id="rId36" imgW="666688" imgH="209520" progId="Equation.3">
                  <p:embed/>
                  <p:pic>
                    <p:nvPicPr>
                      <p:cNvPr id="0" name="Object 43"/>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792288" y="3298825"/>
                        <a:ext cx="774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4" name="Object 44"/>
          <p:cNvGraphicFramePr>
            <a:graphicFrameLocks/>
          </p:cNvGraphicFramePr>
          <p:nvPr/>
        </p:nvGraphicFramePr>
        <p:xfrm>
          <a:off x="3875088" y="3262313"/>
          <a:ext cx="773112" cy="317500"/>
        </p:xfrm>
        <a:graphic>
          <a:graphicData uri="http://schemas.openxmlformats.org/presentationml/2006/ole">
            <mc:AlternateContent xmlns:mc="http://schemas.openxmlformats.org/markup-compatibility/2006">
              <mc:Choice xmlns:v="urn:schemas-microsoft-com:vml" Requires="v">
                <p:oleObj name="公式" r:id="rId38" imgW="666688" imgH="209520" progId="Equation.3">
                  <p:embed/>
                </p:oleObj>
              </mc:Choice>
              <mc:Fallback>
                <p:oleObj name="公式" r:id="rId38" imgW="666688" imgH="209520" progId="Equation.3">
                  <p:embed/>
                  <p:pic>
                    <p:nvPicPr>
                      <p:cNvPr id="0" name="Object 44"/>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875088" y="3262313"/>
                        <a:ext cx="7731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5" name="Object 45"/>
          <p:cNvGraphicFramePr>
            <a:graphicFrameLocks/>
          </p:cNvGraphicFramePr>
          <p:nvPr/>
        </p:nvGraphicFramePr>
        <p:xfrm>
          <a:off x="5991225" y="3236913"/>
          <a:ext cx="762000" cy="317500"/>
        </p:xfrm>
        <a:graphic>
          <a:graphicData uri="http://schemas.openxmlformats.org/presentationml/2006/ole">
            <mc:AlternateContent xmlns:mc="http://schemas.openxmlformats.org/markup-compatibility/2006">
              <mc:Choice xmlns:v="urn:schemas-microsoft-com:vml" Requires="v">
                <p:oleObj name="公式" r:id="rId40" imgW="657233" imgH="209520" progId="Equation.3">
                  <p:embed/>
                </p:oleObj>
              </mc:Choice>
              <mc:Fallback>
                <p:oleObj name="公式" r:id="rId40" imgW="657233" imgH="209520" progId="Equation.3">
                  <p:embed/>
                  <p:pic>
                    <p:nvPicPr>
                      <p:cNvPr id="0" name="Object 45"/>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991225" y="3236913"/>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6" name="Object 46"/>
          <p:cNvGraphicFramePr>
            <a:graphicFrameLocks/>
          </p:cNvGraphicFramePr>
          <p:nvPr/>
        </p:nvGraphicFramePr>
        <p:xfrm>
          <a:off x="8005763" y="3216275"/>
          <a:ext cx="762000" cy="317500"/>
        </p:xfrm>
        <a:graphic>
          <a:graphicData uri="http://schemas.openxmlformats.org/presentationml/2006/ole">
            <mc:AlternateContent xmlns:mc="http://schemas.openxmlformats.org/markup-compatibility/2006">
              <mc:Choice xmlns:v="urn:schemas-microsoft-com:vml" Requires="v">
                <p:oleObj name="公式" r:id="rId42" imgW="657233" imgH="209520" progId="Equation.3">
                  <p:embed/>
                </p:oleObj>
              </mc:Choice>
              <mc:Fallback>
                <p:oleObj name="公式" r:id="rId42" imgW="657233" imgH="209520" progId="Equation.3">
                  <p:embed/>
                  <p:pic>
                    <p:nvPicPr>
                      <p:cNvPr id="0" name="Object 46"/>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005763" y="3216275"/>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67" name="Line 47"/>
          <p:cNvSpPr>
            <a:spLocks noChangeShapeType="1"/>
          </p:cNvSpPr>
          <p:nvPr/>
        </p:nvSpPr>
        <p:spPr bwMode="auto">
          <a:xfrm>
            <a:off x="3386138" y="35766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68" name="Line 48"/>
          <p:cNvSpPr>
            <a:spLocks noChangeShapeType="1"/>
          </p:cNvSpPr>
          <p:nvPr/>
        </p:nvSpPr>
        <p:spPr bwMode="auto">
          <a:xfrm flipV="1">
            <a:off x="1395413" y="35766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69" name="Line 49"/>
          <p:cNvSpPr>
            <a:spLocks noChangeShapeType="1"/>
          </p:cNvSpPr>
          <p:nvPr/>
        </p:nvSpPr>
        <p:spPr bwMode="auto">
          <a:xfrm flipV="1">
            <a:off x="5548313" y="35004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70" name="Line 50"/>
          <p:cNvSpPr>
            <a:spLocks noChangeShapeType="1"/>
          </p:cNvSpPr>
          <p:nvPr/>
        </p:nvSpPr>
        <p:spPr bwMode="auto">
          <a:xfrm>
            <a:off x="7620000" y="35004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71" name="Object 51"/>
          <p:cNvGraphicFramePr>
            <a:graphicFrameLocks/>
          </p:cNvGraphicFramePr>
          <p:nvPr/>
        </p:nvGraphicFramePr>
        <p:xfrm>
          <a:off x="1171575" y="6113463"/>
          <a:ext cx="749300" cy="315912"/>
        </p:xfrm>
        <a:graphic>
          <a:graphicData uri="http://schemas.openxmlformats.org/presentationml/2006/ole">
            <mc:AlternateContent xmlns:mc="http://schemas.openxmlformats.org/markup-compatibility/2006">
              <mc:Choice xmlns:v="urn:schemas-microsoft-com:vml" Requires="v">
                <p:oleObj name="公式" r:id="rId44" imgW="657233" imgH="209520" progId="Equation.3">
                  <p:embed/>
                </p:oleObj>
              </mc:Choice>
              <mc:Fallback>
                <p:oleObj name="公式" r:id="rId44" imgW="657233" imgH="209520" progId="Equation.3">
                  <p:embed/>
                  <p:pic>
                    <p:nvPicPr>
                      <p:cNvPr id="0" name="Object 51"/>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171575" y="6113463"/>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2" name="Object 52"/>
          <p:cNvGraphicFramePr>
            <a:graphicFrameLocks/>
          </p:cNvGraphicFramePr>
          <p:nvPr/>
        </p:nvGraphicFramePr>
        <p:xfrm>
          <a:off x="7451725" y="6116638"/>
          <a:ext cx="749300" cy="315912"/>
        </p:xfrm>
        <a:graphic>
          <a:graphicData uri="http://schemas.openxmlformats.org/presentationml/2006/ole">
            <mc:AlternateContent xmlns:mc="http://schemas.openxmlformats.org/markup-compatibility/2006">
              <mc:Choice xmlns:v="urn:schemas-microsoft-com:vml" Requires="v">
                <p:oleObj name="公式" r:id="rId46" imgW="657233" imgH="209520" progId="Equation.3">
                  <p:embed/>
                </p:oleObj>
              </mc:Choice>
              <mc:Fallback>
                <p:oleObj name="公式" r:id="rId46" imgW="657233" imgH="209520" progId="Equation.3">
                  <p:embed/>
                  <p:pic>
                    <p:nvPicPr>
                      <p:cNvPr id="0" name="Object 52"/>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451725" y="6116638"/>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3" name="Object 53"/>
          <p:cNvGraphicFramePr>
            <a:graphicFrameLocks/>
          </p:cNvGraphicFramePr>
          <p:nvPr/>
        </p:nvGraphicFramePr>
        <p:xfrm>
          <a:off x="3319463" y="6110288"/>
          <a:ext cx="749300" cy="315912"/>
        </p:xfrm>
        <a:graphic>
          <a:graphicData uri="http://schemas.openxmlformats.org/presentationml/2006/ole">
            <mc:AlternateContent xmlns:mc="http://schemas.openxmlformats.org/markup-compatibility/2006">
              <mc:Choice xmlns:v="urn:schemas-microsoft-com:vml" Requires="v">
                <p:oleObj name="公式" r:id="rId48" imgW="657233" imgH="209520" progId="Equation.3">
                  <p:embed/>
                </p:oleObj>
              </mc:Choice>
              <mc:Fallback>
                <p:oleObj name="公式" r:id="rId48" imgW="657233" imgH="209520" progId="Equation.3">
                  <p:embed/>
                  <p:pic>
                    <p:nvPicPr>
                      <p:cNvPr id="0" name="Object 53"/>
                      <p:cNvPicPr>
                        <a:picLocks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319463" y="6110288"/>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4" name="Object 54"/>
          <p:cNvGraphicFramePr>
            <a:graphicFrameLocks/>
          </p:cNvGraphicFramePr>
          <p:nvPr/>
        </p:nvGraphicFramePr>
        <p:xfrm>
          <a:off x="5405438" y="6121400"/>
          <a:ext cx="749300" cy="315913"/>
        </p:xfrm>
        <a:graphic>
          <a:graphicData uri="http://schemas.openxmlformats.org/presentationml/2006/ole">
            <mc:AlternateContent xmlns:mc="http://schemas.openxmlformats.org/markup-compatibility/2006">
              <mc:Choice xmlns:v="urn:schemas-microsoft-com:vml" Requires="v">
                <p:oleObj name="公式" r:id="rId50" imgW="657233" imgH="209520" progId="Equation.3">
                  <p:embed/>
                </p:oleObj>
              </mc:Choice>
              <mc:Fallback>
                <p:oleObj name="公式" r:id="rId50" imgW="657233" imgH="209520" progId="Equation.3">
                  <p:embed/>
                  <p:pic>
                    <p:nvPicPr>
                      <p:cNvPr id="0" name="Object 54"/>
                      <p:cNvPicPr>
                        <a:picLocks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405438" y="6121400"/>
                        <a:ext cx="7493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75" name="Rectangle 55"/>
          <p:cNvSpPr>
            <a:spLocks noChangeArrowheads="1"/>
          </p:cNvSpPr>
          <p:nvPr/>
        </p:nvSpPr>
        <p:spPr bwMode="auto">
          <a:xfrm>
            <a:off x="727075" y="6953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7576" name="Freeform 56"/>
          <p:cNvSpPr>
            <a:spLocks/>
          </p:cNvSpPr>
          <p:nvPr/>
        </p:nvSpPr>
        <p:spPr bwMode="auto">
          <a:xfrm>
            <a:off x="1017588" y="4551363"/>
            <a:ext cx="482600" cy="87312"/>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7" name="Freeform 57"/>
          <p:cNvSpPr>
            <a:spLocks/>
          </p:cNvSpPr>
          <p:nvPr/>
        </p:nvSpPr>
        <p:spPr bwMode="auto">
          <a:xfrm rot="21205017" flipH="1">
            <a:off x="3994150" y="4497388"/>
            <a:ext cx="482600" cy="87312"/>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8" name="Freeform 58"/>
          <p:cNvSpPr>
            <a:spLocks/>
          </p:cNvSpPr>
          <p:nvPr/>
        </p:nvSpPr>
        <p:spPr bwMode="auto">
          <a:xfrm>
            <a:off x="7254875" y="4559300"/>
            <a:ext cx="482600" cy="87313"/>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9" name="Freeform 59"/>
          <p:cNvSpPr>
            <a:spLocks/>
          </p:cNvSpPr>
          <p:nvPr/>
        </p:nvSpPr>
        <p:spPr bwMode="auto">
          <a:xfrm rot="21205017" flipH="1">
            <a:off x="6064250" y="4511675"/>
            <a:ext cx="482600" cy="87313"/>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2"/>
                                        </p:tgtEl>
                                        <p:attrNameLst>
                                          <p:attrName>style.visibility</p:attrName>
                                        </p:attrNameLst>
                                      </p:cBhvr>
                                      <p:to>
                                        <p:strVal val="visible"/>
                                      </p:to>
                                    </p:set>
                                    <p:animEffect transition="in" filter="wipe(left)">
                                      <p:cBhvr>
                                        <p:cTn id="7" dur="500"/>
                                        <p:tgtEl>
                                          <p:spTgt spid="107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75"/>
                                        </p:tgtEl>
                                        <p:attrNameLst>
                                          <p:attrName>style.visibility</p:attrName>
                                        </p:attrNameLst>
                                      </p:cBhvr>
                                      <p:to>
                                        <p:strVal val="visible"/>
                                      </p:to>
                                    </p:set>
                                    <p:animEffect transition="in" filter="wipe(left)">
                                      <p:cBhvr>
                                        <p:cTn id="12" dur="500"/>
                                        <p:tgtEl>
                                          <p:spTgt spid="10757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7523"/>
                                        </p:tgtEl>
                                        <p:attrNameLst>
                                          <p:attrName>style.visibility</p:attrName>
                                        </p:attrNameLst>
                                      </p:cBhvr>
                                      <p:to>
                                        <p:strVal val="visible"/>
                                      </p:to>
                                    </p:set>
                                    <p:animEffect transition="in" filter="wipe(left)">
                                      <p:cBhvr>
                                        <p:cTn id="16" dur="500"/>
                                        <p:tgtEl>
                                          <p:spTgt spid="10752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7524"/>
                                        </p:tgtEl>
                                        <p:attrNameLst>
                                          <p:attrName>style.visibility</p:attrName>
                                        </p:attrNameLst>
                                      </p:cBhvr>
                                      <p:to>
                                        <p:strVal val="visible"/>
                                      </p:to>
                                    </p:set>
                                    <p:animEffect transition="in" filter="wipe(left)">
                                      <p:cBhvr>
                                        <p:cTn id="21" dur="500"/>
                                        <p:tgtEl>
                                          <p:spTgt spid="1075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07525"/>
                                        </p:tgtEl>
                                        <p:attrNameLst>
                                          <p:attrName>style.visibility</p:attrName>
                                        </p:attrNameLst>
                                      </p:cBhvr>
                                      <p:to>
                                        <p:strVal val="visible"/>
                                      </p:to>
                                    </p:set>
                                    <p:animEffect transition="in" filter="wipe(left)">
                                      <p:cBhvr>
                                        <p:cTn id="26" dur="500"/>
                                        <p:tgtEl>
                                          <p:spTgt spid="1075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7526"/>
                                        </p:tgtEl>
                                        <p:attrNameLst>
                                          <p:attrName>style.visibility</p:attrName>
                                        </p:attrNameLst>
                                      </p:cBhvr>
                                      <p:to>
                                        <p:strVal val="visible"/>
                                      </p:to>
                                    </p:set>
                                    <p:animEffect transition="in" filter="wipe(left)">
                                      <p:cBhvr>
                                        <p:cTn id="31" dur="500"/>
                                        <p:tgtEl>
                                          <p:spTgt spid="1075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107548"/>
                                        </p:tgtEl>
                                        <p:attrNameLst>
                                          <p:attrName>style.visibility</p:attrName>
                                        </p:attrNameLst>
                                      </p:cBhvr>
                                      <p:to>
                                        <p:strVal val="visible"/>
                                      </p:to>
                                    </p:set>
                                    <p:animEffect transition="in" filter="slide(fromBottom)">
                                      <p:cBhvr>
                                        <p:cTn id="36" dur="500"/>
                                        <p:tgtEl>
                                          <p:spTgt spid="10754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107527"/>
                                        </p:tgtEl>
                                        <p:attrNameLst>
                                          <p:attrName>style.visibility</p:attrName>
                                        </p:attrNameLst>
                                      </p:cBhvr>
                                      <p:to>
                                        <p:strVal val="visible"/>
                                      </p:to>
                                    </p:set>
                                    <p:animEffect transition="in" filter="slide(fromBottom)">
                                      <p:cBhvr>
                                        <p:cTn id="41" dur="500"/>
                                        <p:tgtEl>
                                          <p:spTgt spid="107527"/>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0753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nodeType="clickEffect">
                                  <p:stCondLst>
                                    <p:cond delay="0"/>
                                  </p:stCondLst>
                                  <p:childTnLst>
                                    <p:set>
                                      <p:cBhvr>
                                        <p:cTn id="48" dur="1" fill="hold">
                                          <p:stCondLst>
                                            <p:cond delay="0"/>
                                          </p:stCondLst>
                                        </p:cTn>
                                        <p:tgtEl>
                                          <p:spTgt spid="107532"/>
                                        </p:tgtEl>
                                        <p:attrNameLst>
                                          <p:attrName>style.visibility</p:attrName>
                                        </p:attrNameLst>
                                      </p:cBhvr>
                                      <p:to>
                                        <p:strVal val="visible"/>
                                      </p:to>
                                    </p:set>
                                    <p:animEffect transition="in" filter="slide(fromBottom)">
                                      <p:cBhvr>
                                        <p:cTn id="49" dur="500"/>
                                        <p:tgtEl>
                                          <p:spTgt spid="107532"/>
                                        </p:tgtEl>
                                      </p:cBhvr>
                                    </p:animEffec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07555"/>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nodeType="afterEffect">
                                  <p:stCondLst>
                                    <p:cond delay="0"/>
                                  </p:stCondLst>
                                  <p:childTnLst>
                                    <p:set>
                                      <p:cBhvr>
                                        <p:cTn id="55" dur="1" fill="hold">
                                          <p:stCondLst>
                                            <p:cond delay="499"/>
                                          </p:stCondLst>
                                        </p:cTn>
                                        <p:tgtEl>
                                          <p:spTgt spid="107556"/>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4" fill="hold" nodeType="clickEffect">
                                  <p:stCondLst>
                                    <p:cond delay="0"/>
                                  </p:stCondLst>
                                  <p:childTnLst>
                                    <p:set>
                                      <p:cBhvr>
                                        <p:cTn id="59" dur="1" fill="hold">
                                          <p:stCondLst>
                                            <p:cond delay="0"/>
                                          </p:stCondLst>
                                        </p:cTn>
                                        <p:tgtEl>
                                          <p:spTgt spid="107563"/>
                                        </p:tgtEl>
                                        <p:attrNameLst>
                                          <p:attrName>style.visibility</p:attrName>
                                        </p:attrNameLst>
                                      </p:cBhvr>
                                      <p:to>
                                        <p:strVal val="visible"/>
                                      </p:to>
                                    </p:set>
                                    <p:animEffect transition="in" filter="slide(fromBottom)">
                                      <p:cBhvr>
                                        <p:cTn id="60" dur="500"/>
                                        <p:tgtEl>
                                          <p:spTgt spid="10756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nodeType="clickEffect">
                                  <p:stCondLst>
                                    <p:cond delay="0"/>
                                  </p:stCondLst>
                                  <p:childTnLst>
                                    <p:set>
                                      <p:cBhvr>
                                        <p:cTn id="64" dur="1" fill="hold">
                                          <p:stCondLst>
                                            <p:cond delay="0"/>
                                          </p:stCondLst>
                                        </p:cTn>
                                        <p:tgtEl>
                                          <p:spTgt spid="107568"/>
                                        </p:tgtEl>
                                        <p:attrNameLst>
                                          <p:attrName>style.visibility</p:attrName>
                                        </p:attrNameLst>
                                      </p:cBhvr>
                                      <p:to>
                                        <p:strVal val="visible"/>
                                      </p:to>
                                    </p:set>
                                    <p:animEffect transition="in" filter="slide(fromBottom)">
                                      <p:cBhvr>
                                        <p:cTn id="65" dur="500"/>
                                        <p:tgtEl>
                                          <p:spTgt spid="10756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16" fill="hold" nodeType="clickEffect">
                                  <p:stCondLst>
                                    <p:cond delay="0"/>
                                  </p:stCondLst>
                                  <p:childTnLst>
                                    <p:set>
                                      <p:cBhvr>
                                        <p:cTn id="69" dur="1" fill="hold">
                                          <p:stCondLst>
                                            <p:cond delay="0"/>
                                          </p:stCondLst>
                                        </p:cTn>
                                        <p:tgtEl>
                                          <p:spTgt spid="107531"/>
                                        </p:tgtEl>
                                        <p:attrNameLst>
                                          <p:attrName>style.visibility</p:attrName>
                                        </p:attrNameLst>
                                      </p:cBhvr>
                                      <p:to>
                                        <p:strVal val="visible"/>
                                      </p:to>
                                    </p:set>
                                    <p:anim calcmode="lin" valueType="num">
                                      <p:cBhvr>
                                        <p:cTn id="70" dur="500" fill="hold"/>
                                        <p:tgtEl>
                                          <p:spTgt spid="107531"/>
                                        </p:tgtEl>
                                        <p:attrNameLst>
                                          <p:attrName>ppt_w</p:attrName>
                                        </p:attrNameLst>
                                      </p:cBhvr>
                                      <p:tavLst>
                                        <p:tav tm="0">
                                          <p:val>
                                            <p:fltVal val="0"/>
                                          </p:val>
                                        </p:tav>
                                        <p:tav tm="100000">
                                          <p:val>
                                            <p:strVal val="#ppt_w"/>
                                          </p:val>
                                        </p:tav>
                                      </p:tavLst>
                                    </p:anim>
                                    <p:anim calcmode="lin" valueType="num">
                                      <p:cBhvr>
                                        <p:cTn id="71" dur="500" fill="hold"/>
                                        <p:tgtEl>
                                          <p:spTgt spid="107531"/>
                                        </p:tgtEl>
                                        <p:attrNameLst>
                                          <p:attrName>ppt_h</p:attrName>
                                        </p:attrNameLst>
                                      </p:cBhvr>
                                      <p:tavLst>
                                        <p:tav tm="0">
                                          <p:val>
                                            <p:fltVal val="0"/>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2" fill="hold" nodeType="clickEffect">
                                  <p:stCondLst>
                                    <p:cond delay="0"/>
                                  </p:stCondLst>
                                  <p:childTnLst>
                                    <p:set>
                                      <p:cBhvr>
                                        <p:cTn id="75" dur="1" fill="hold">
                                          <p:stCondLst>
                                            <p:cond delay="0"/>
                                          </p:stCondLst>
                                        </p:cTn>
                                        <p:tgtEl>
                                          <p:spTgt spid="107576"/>
                                        </p:tgtEl>
                                        <p:attrNameLst>
                                          <p:attrName>style.visibility</p:attrName>
                                        </p:attrNameLst>
                                      </p:cBhvr>
                                      <p:to>
                                        <p:strVal val="visible"/>
                                      </p:to>
                                    </p:set>
                                    <p:animEffect transition="in" filter="wipe(right)">
                                      <p:cBhvr>
                                        <p:cTn id="76" dur="500"/>
                                        <p:tgtEl>
                                          <p:spTgt spid="10757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3" presetClass="entr" presetSubtype="16" fill="hold" nodeType="clickEffect">
                                  <p:stCondLst>
                                    <p:cond delay="0"/>
                                  </p:stCondLst>
                                  <p:childTnLst>
                                    <p:set>
                                      <p:cBhvr>
                                        <p:cTn id="80" dur="1" fill="hold">
                                          <p:stCondLst>
                                            <p:cond delay="0"/>
                                          </p:stCondLst>
                                        </p:cTn>
                                        <p:tgtEl>
                                          <p:spTgt spid="107571"/>
                                        </p:tgtEl>
                                        <p:attrNameLst>
                                          <p:attrName>style.visibility</p:attrName>
                                        </p:attrNameLst>
                                      </p:cBhvr>
                                      <p:to>
                                        <p:strVal val="visible"/>
                                      </p:to>
                                    </p:set>
                                    <p:anim calcmode="lin" valueType="num">
                                      <p:cBhvr>
                                        <p:cTn id="81" dur="500" fill="hold"/>
                                        <p:tgtEl>
                                          <p:spTgt spid="107571"/>
                                        </p:tgtEl>
                                        <p:attrNameLst>
                                          <p:attrName>ppt_w</p:attrName>
                                        </p:attrNameLst>
                                      </p:cBhvr>
                                      <p:tavLst>
                                        <p:tav tm="0">
                                          <p:val>
                                            <p:fltVal val="0"/>
                                          </p:val>
                                        </p:tav>
                                        <p:tav tm="100000">
                                          <p:val>
                                            <p:strVal val="#ppt_w"/>
                                          </p:val>
                                        </p:tav>
                                      </p:tavLst>
                                    </p:anim>
                                    <p:anim calcmode="lin" valueType="num">
                                      <p:cBhvr>
                                        <p:cTn id="82" dur="500" fill="hold"/>
                                        <p:tgtEl>
                                          <p:spTgt spid="107571"/>
                                        </p:tgtEl>
                                        <p:attrNameLst>
                                          <p:attrName>ppt_h</p:attrName>
                                        </p:attrNameLst>
                                      </p:cBhvr>
                                      <p:tavLst>
                                        <p:tav tm="0">
                                          <p:val>
                                            <p:fltVal val="0"/>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107549"/>
                                        </p:tgtEl>
                                        <p:attrNameLst>
                                          <p:attrName>style.visibility</p:attrName>
                                        </p:attrNameLst>
                                      </p:cBhvr>
                                      <p:to>
                                        <p:strVal val="visible"/>
                                      </p:to>
                                    </p:set>
                                    <p:animEffect transition="in" filter="slide(fromBottom)">
                                      <p:cBhvr>
                                        <p:cTn id="87" dur="500"/>
                                        <p:tgtEl>
                                          <p:spTgt spid="107549"/>
                                        </p:tgtEl>
                                      </p:cBhvr>
                                    </p:animEffect>
                                  </p:childTnLst>
                                </p:cTn>
                              </p:par>
                            </p:childTnLst>
                          </p:cTn>
                        </p:par>
                        <p:par>
                          <p:cTn id="88" fill="hold" nodeType="afterGroup">
                            <p:stCondLst>
                              <p:cond delay="500"/>
                            </p:stCondLst>
                            <p:childTnLst>
                              <p:par>
                                <p:cTn id="89" presetID="1" presetClass="entr" presetSubtype="0" fill="hold" nodeType="afterEffect">
                                  <p:stCondLst>
                                    <p:cond delay="0"/>
                                  </p:stCondLst>
                                  <p:childTnLst>
                                    <p:set>
                                      <p:cBhvr>
                                        <p:cTn id="90" dur="1" fill="hold">
                                          <p:stCondLst>
                                            <p:cond delay="499"/>
                                          </p:stCondLst>
                                        </p:cTn>
                                        <p:tgtEl>
                                          <p:spTgt spid="107530"/>
                                        </p:tgtEl>
                                        <p:attrNameLst>
                                          <p:attrName>style.visibility</p:attrName>
                                        </p:attrNameLst>
                                      </p:cBhvr>
                                      <p:to>
                                        <p:strVal val="visible"/>
                                      </p:to>
                                    </p:set>
                                  </p:childTnLst>
                                </p:cTn>
                              </p:par>
                            </p:childTnLst>
                          </p:cTn>
                        </p:par>
                        <p:par>
                          <p:cTn id="91" fill="hold" nodeType="afterGroup">
                            <p:stCondLst>
                              <p:cond delay="1000"/>
                            </p:stCondLst>
                            <p:childTnLst>
                              <p:par>
                                <p:cTn id="92" presetID="1" presetClass="entr" presetSubtype="0" fill="hold" nodeType="afterEffect">
                                  <p:stCondLst>
                                    <p:cond delay="0"/>
                                  </p:stCondLst>
                                  <p:childTnLst>
                                    <p:set>
                                      <p:cBhvr>
                                        <p:cTn id="93" dur="1" fill="hold">
                                          <p:stCondLst>
                                            <p:cond delay="499"/>
                                          </p:stCondLst>
                                        </p:cTn>
                                        <p:tgtEl>
                                          <p:spTgt spid="107536"/>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2" presetClass="entr" presetSubtype="4" fill="hold" nodeType="clickEffect">
                                  <p:stCondLst>
                                    <p:cond delay="0"/>
                                  </p:stCondLst>
                                  <p:childTnLst>
                                    <p:set>
                                      <p:cBhvr>
                                        <p:cTn id="97" dur="1" fill="hold">
                                          <p:stCondLst>
                                            <p:cond delay="0"/>
                                          </p:stCondLst>
                                        </p:cTn>
                                        <p:tgtEl>
                                          <p:spTgt spid="107539"/>
                                        </p:tgtEl>
                                        <p:attrNameLst>
                                          <p:attrName>style.visibility</p:attrName>
                                        </p:attrNameLst>
                                      </p:cBhvr>
                                      <p:to>
                                        <p:strVal val="visible"/>
                                      </p:to>
                                    </p:set>
                                    <p:animEffect transition="in" filter="slide(fromBottom)">
                                      <p:cBhvr>
                                        <p:cTn id="98" dur="500"/>
                                        <p:tgtEl>
                                          <p:spTgt spid="107539"/>
                                        </p:tgtEl>
                                      </p:cBhvr>
                                    </p:animEffect>
                                  </p:childTnLst>
                                </p:cTn>
                              </p:par>
                            </p:childTnLst>
                          </p:cTn>
                        </p:par>
                        <p:par>
                          <p:cTn id="99" fill="hold" nodeType="afterGroup">
                            <p:stCondLst>
                              <p:cond delay="500"/>
                            </p:stCondLst>
                            <p:childTnLst>
                              <p:par>
                                <p:cTn id="100" presetID="1" presetClass="entr" presetSubtype="0" fill="hold" nodeType="afterEffect">
                                  <p:stCondLst>
                                    <p:cond delay="0"/>
                                  </p:stCondLst>
                                  <p:childTnLst>
                                    <p:set>
                                      <p:cBhvr>
                                        <p:cTn id="101" dur="1" fill="hold">
                                          <p:stCondLst>
                                            <p:cond delay="499"/>
                                          </p:stCondLst>
                                        </p:cTn>
                                        <p:tgtEl>
                                          <p:spTgt spid="107559"/>
                                        </p:tgtEl>
                                        <p:attrNameLst>
                                          <p:attrName>style.visibility</p:attrName>
                                        </p:attrNameLst>
                                      </p:cBhvr>
                                      <p:to>
                                        <p:strVal val="visible"/>
                                      </p:to>
                                    </p:set>
                                  </p:childTnLst>
                                </p:cTn>
                              </p:par>
                            </p:childTnLst>
                          </p:cTn>
                        </p:par>
                        <p:par>
                          <p:cTn id="102" fill="hold" nodeType="afterGroup">
                            <p:stCondLst>
                              <p:cond delay="1000"/>
                            </p:stCondLst>
                            <p:childTnLst>
                              <p:par>
                                <p:cTn id="103" presetID="1" presetClass="entr" presetSubtype="0" fill="hold" nodeType="afterEffect">
                                  <p:stCondLst>
                                    <p:cond delay="0"/>
                                  </p:stCondLst>
                                  <p:childTnLst>
                                    <p:set>
                                      <p:cBhvr>
                                        <p:cTn id="104" dur="1" fill="hold">
                                          <p:stCondLst>
                                            <p:cond delay="499"/>
                                          </p:stCondLst>
                                        </p:cTn>
                                        <p:tgtEl>
                                          <p:spTgt spid="107562"/>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2" presetClass="entr" presetSubtype="4" fill="hold" nodeType="clickEffect">
                                  <p:stCondLst>
                                    <p:cond delay="0"/>
                                  </p:stCondLst>
                                  <p:childTnLst>
                                    <p:set>
                                      <p:cBhvr>
                                        <p:cTn id="108" dur="1" fill="hold">
                                          <p:stCondLst>
                                            <p:cond delay="0"/>
                                          </p:stCondLst>
                                        </p:cTn>
                                        <p:tgtEl>
                                          <p:spTgt spid="107564"/>
                                        </p:tgtEl>
                                        <p:attrNameLst>
                                          <p:attrName>style.visibility</p:attrName>
                                        </p:attrNameLst>
                                      </p:cBhvr>
                                      <p:to>
                                        <p:strVal val="visible"/>
                                      </p:to>
                                    </p:set>
                                    <p:animEffect transition="in" filter="slide(fromBottom)">
                                      <p:cBhvr>
                                        <p:cTn id="109" dur="500"/>
                                        <p:tgtEl>
                                          <p:spTgt spid="10756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2" presetClass="entr" presetSubtype="1" fill="hold" nodeType="clickEffect">
                                  <p:stCondLst>
                                    <p:cond delay="0"/>
                                  </p:stCondLst>
                                  <p:childTnLst>
                                    <p:set>
                                      <p:cBhvr>
                                        <p:cTn id="113" dur="1" fill="hold">
                                          <p:stCondLst>
                                            <p:cond delay="0"/>
                                          </p:stCondLst>
                                        </p:cTn>
                                        <p:tgtEl>
                                          <p:spTgt spid="107567"/>
                                        </p:tgtEl>
                                        <p:attrNameLst>
                                          <p:attrName>style.visibility</p:attrName>
                                        </p:attrNameLst>
                                      </p:cBhvr>
                                      <p:to>
                                        <p:strVal val="visible"/>
                                      </p:to>
                                    </p:set>
                                    <p:animEffect transition="in" filter="slide(fromTop)">
                                      <p:cBhvr>
                                        <p:cTn id="114" dur="500"/>
                                        <p:tgtEl>
                                          <p:spTgt spid="107567"/>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3" presetClass="entr" presetSubtype="16" fill="hold" nodeType="clickEffect">
                                  <p:stCondLst>
                                    <p:cond delay="0"/>
                                  </p:stCondLst>
                                  <p:childTnLst>
                                    <p:set>
                                      <p:cBhvr>
                                        <p:cTn id="118" dur="1" fill="hold">
                                          <p:stCondLst>
                                            <p:cond delay="0"/>
                                          </p:stCondLst>
                                        </p:cTn>
                                        <p:tgtEl>
                                          <p:spTgt spid="107553"/>
                                        </p:tgtEl>
                                        <p:attrNameLst>
                                          <p:attrName>style.visibility</p:attrName>
                                        </p:attrNameLst>
                                      </p:cBhvr>
                                      <p:to>
                                        <p:strVal val="visible"/>
                                      </p:to>
                                    </p:set>
                                    <p:anim calcmode="lin" valueType="num">
                                      <p:cBhvr>
                                        <p:cTn id="119" dur="500" fill="hold"/>
                                        <p:tgtEl>
                                          <p:spTgt spid="107553"/>
                                        </p:tgtEl>
                                        <p:attrNameLst>
                                          <p:attrName>ppt_w</p:attrName>
                                        </p:attrNameLst>
                                      </p:cBhvr>
                                      <p:tavLst>
                                        <p:tav tm="0">
                                          <p:val>
                                            <p:fltVal val="0"/>
                                          </p:val>
                                        </p:tav>
                                        <p:tav tm="100000">
                                          <p:val>
                                            <p:strVal val="#ppt_w"/>
                                          </p:val>
                                        </p:tav>
                                      </p:tavLst>
                                    </p:anim>
                                    <p:anim calcmode="lin" valueType="num">
                                      <p:cBhvr>
                                        <p:cTn id="120" dur="500" fill="hold"/>
                                        <p:tgtEl>
                                          <p:spTgt spid="107553"/>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07577"/>
                                        </p:tgtEl>
                                        <p:attrNameLst>
                                          <p:attrName>style.visibility</p:attrName>
                                        </p:attrNameLst>
                                      </p:cBhvr>
                                      <p:to>
                                        <p:strVal val="visible"/>
                                      </p:to>
                                    </p:set>
                                    <p:animEffect transition="in" filter="wipe(left)">
                                      <p:cBhvr>
                                        <p:cTn id="125" dur="500"/>
                                        <p:tgtEl>
                                          <p:spTgt spid="10757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3" presetClass="entr" presetSubtype="16" fill="hold" nodeType="clickEffect">
                                  <p:stCondLst>
                                    <p:cond delay="0"/>
                                  </p:stCondLst>
                                  <p:childTnLst>
                                    <p:set>
                                      <p:cBhvr>
                                        <p:cTn id="129" dur="1" fill="hold">
                                          <p:stCondLst>
                                            <p:cond delay="0"/>
                                          </p:stCondLst>
                                        </p:cTn>
                                        <p:tgtEl>
                                          <p:spTgt spid="107573"/>
                                        </p:tgtEl>
                                        <p:attrNameLst>
                                          <p:attrName>style.visibility</p:attrName>
                                        </p:attrNameLst>
                                      </p:cBhvr>
                                      <p:to>
                                        <p:strVal val="visible"/>
                                      </p:to>
                                    </p:set>
                                    <p:anim calcmode="lin" valueType="num">
                                      <p:cBhvr>
                                        <p:cTn id="130" dur="500" fill="hold"/>
                                        <p:tgtEl>
                                          <p:spTgt spid="107573"/>
                                        </p:tgtEl>
                                        <p:attrNameLst>
                                          <p:attrName>ppt_w</p:attrName>
                                        </p:attrNameLst>
                                      </p:cBhvr>
                                      <p:tavLst>
                                        <p:tav tm="0">
                                          <p:val>
                                            <p:fltVal val="0"/>
                                          </p:val>
                                        </p:tav>
                                        <p:tav tm="100000">
                                          <p:val>
                                            <p:strVal val="#ppt_w"/>
                                          </p:val>
                                        </p:tav>
                                      </p:tavLst>
                                    </p:anim>
                                    <p:anim calcmode="lin" valueType="num">
                                      <p:cBhvr>
                                        <p:cTn id="131" dur="500" fill="hold"/>
                                        <p:tgtEl>
                                          <p:spTgt spid="107573"/>
                                        </p:tgtEl>
                                        <p:attrNameLst>
                                          <p:attrName>ppt_h</p:attrName>
                                        </p:attrNameLst>
                                      </p:cBhvr>
                                      <p:tavLst>
                                        <p:tav tm="0">
                                          <p:val>
                                            <p:fltVal val="0"/>
                                          </p:val>
                                        </p:tav>
                                        <p:tav tm="100000">
                                          <p:val>
                                            <p:strVal val="#ppt_h"/>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2" presetClass="entr" presetSubtype="4" fill="hold" grpId="0" nodeType="clickEffect">
                                  <p:stCondLst>
                                    <p:cond delay="0"/>
                                  </p:stCondLst>
                                  <p:childTnLst>
                                    <p:set>
                                      <p:cBhvr>
                                        <p:cTn id="135" dur="1" fill="hold">
                                          <p:stCondLst>
                                            <p:cond delay="0"/>
                                          </p:stCondLst>
                                        </p:cTn>
                                        <p:tgtEl>
                                          <p:spTgt spid="107550"/>
                                        </p:tgtEl>
                                        <p:attrNameLst>
                                          <p:attrName>style.visibility</p:attrName>
                                        </p:attrNameLst>
                                      </p:cBhvr>
                                      <p:to>
                                        <p:strVal val="visible"/>
                                      </p:to>
                                    </p:set>
                                    <p:animEffect transition="in" filter="slide(fromBottom)">
                                      <p:cBhvr>
                                        <p:cTn id="136" dur="500"/>
                                        <p:tgtEl>
                                          <p:spTgt spid="107550"/>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nodeType="clickEffect">
                                  <p:stCondLst>
                                    <p:cond delay="0"/>
                                  </p:stCondLst>
                                  <p:childTnLst>
                                    <p:set>
                                      <p:cBhvr>
                                        <p:cTn id="140" dur="1" fill="hold">
                                          <p:stCondLst>
                                            <p:cond delay="499"/>
                                          </p:stCondLst>
                                        </p:cTn>
                                        <p:tgtEl>
                                          <p:spTgt spid="107529"/>
                                        </p:tgtEl>
                                        <p:attrNameLst>
                                          <p:attrName>style.visibility</p:attrName>
                                        </p:attrNameLst>
                                      </p:cBhvr>
                                      <p:to>
                                        <p:strVal val="visible"/>
                                      </p:to>
                                    </p:se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07538"/>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2" presetClass="entr" presetSubtype="4" fill="hold" nodeType="clickEffect">
                                  <p:stCondLst>
                                    <p:cond delay="0"/>
                                  </p:stCondLst>
                                  <p:childTnLst>
                                    <p:set>
                                      <p:cBhvr>
                                        <p:cTn id="147" dur="1" fill="hold">
                                          <p:stCondLst>
                                            <p:cond delay="0"/>
                                          </p:stCondLst>
                                        </p:cTn>
                                        <p:tgtEl>
                                          <p:spTgt spid="107542"/>
                                        </p:tgtEl>
                                        <p:attrNameLst>
                                          <p:attrName>style.visibility</p:attrName>
                                        </p:attrNameLst>
                                      </p:cBhvr>
                                      <p:to>
                                        <p:strVal val="visible"/>
                                      </p:to>
                                    </p:set>
                                    <p:animEffect transition="in" filter="slide(fromBottom)">
                                      <p:cBhvr>
                                        <p:cTn id="148" dur="500"/>
                                        <p:tgtEl>
                                          <p:spTgt spid="107542"/>
                                        </p:tgtEl>
                                      </p:cBhvr>
                                    </p:animEffect>
                                  </p:childTnLst>
                                </p:cTn>
                              </p:par>
                            </p:childTnLst>
                          </p:cTn>
                        </p:par>
                        <p:par>
                          <p:cTn id="149" fill="hold" nodeType="afterGroup">
                            <p:stCondLst>
                              <p:cond delay="500"/>
                            </p:stCondLst>
                            <p:childTnLst>
                              <p:par>
                                <p:cTn id="150" presetID="1" presetClass="entr" presetSubtype="0" fill="hold" nodeType="afterEffect">
                                  <p:stCondLst>
                                    <p:cond delay="0"/>
                                  </p:stCondLst>
                                  <p:childTnLst>
                                    <p:set>
                                      <p:cBhvr>
                                        <p:cTn id="151" dur="1" fill="hold">
                                          <p:stCondLst>
                                            <p:cond delay="499"/>
                                          </p:stCondLst>
                                        </p:cTn>
                                        <p:tgtEl>
                                          <p:spTgt spid="107561"/>
                                        </p:tgtEl>
                                        <p:attrNameLst>
                                          <p:attrName>style.visibility</p:attrName>
                                        </p:attrNameLst>
                                      </p:cBhvr>
                                      <p:to>
                                        <p:strVal val="visible"/>
                                      </p:to>
                                    </p:set>
                                  </p:childTnLst>
                                </p:cTn>
                              </p:par>
                            </p:childTnLst>
                          </p:cTn>
                        </p:par>
                        <p:par>
                          <p:cTn id="152" fill="hold" nodeType="afterGroup">
                            <p:stCondLst>
                              <p:cond delay="1000"/>
                            </p:stCondLst>
                            <p:childTnLst>
                              <p:par>
                                <p:cTn id="153" presetID="1" presetClass="entr" presetSubtype="0" fill="hold" nodeType="afterEffect">
                                  <p:stCondLst>
                                    <p:cond delay="0"/>
                                  </p:stCondLst>
                                  <p:childTnLst>
                                    <p:set>
                                      <p:cBhvr>
                                        <p:cTn id="154" dur="1" fill="hold">
                                          <p:stCondLst>
                                            <p:cond delay="499"/>
                                          </p:stCondLst>
                                        </p:cTn>
                                        <p:tgtEl>
                                          <p:spTgt spid="107558"/>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2" presetClass="entr" presetSubtype="4" fill="hold" nodeType="clickEffect">
                                  <p:stCondLst>
                                    <p:cond delay="0"/>
                                  </p:stCondLst>
                                  <p:childTnLst>
                                    <p:set>
                                      <p:cBhvr>
                                        <p:cTn id="158" dur="1" fill="hold">
                                          <p:stCondLst>
                                            <p:cond delay="0"/>
                                          </p:stCondLst>
                                        </p:cTn>
                                        <p:tgtEl>
                                          <p:spTgt spid="107565"/>
                                        </p:tgtEl>
                                        <p:attrNameLst>
                                          <p:attrName>style.visibility</p:attrName>
                                        </p:attrNameLst>
                                      </p:cBhvr>
                                      <p:to>
                                        <p:strVal val="visible"/>
                                      </p:to>
                                    </p:set>
                                    <p:animEffect transition="in" filter="slide(fromBottom)">
                                      <p:cBhvr>
                                        <p:cTn id="159" dur="500"/>
                                        <p:tgtEl>
                                          <p:spTgt spid="107565"/>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2" presetClass="entr" presetSubtype="4" fill="hold" nodeType="clickEffect">
                                  <p:stCondLst>
                                    <p:cond delay="0"/>
                                  </p:stCondLst>
                                  <p:childTnLst>
                                    <p:set>
                                      <p:cBhvr>
                                        <p:cTn id="163" dur="1" fill="hold">
                                          <p:stCondLst>
                                            <p:cond delay="0"/>
                                          </p:stCondLst>
                                        </p:cTn>
                                        <p:tgtEl>
                                          <p:spTgt spid="107569"/>
                                        </p:tgtEl>
                                        <p:attrNameLst>
                                          <p:attrName>style.visibility</p:attrName>
                                        </p:attrNameLst>
                                      </p:cBhvr>
                                      <p:to>
                                        <p:strVal val="visible"/>
                                      </p:to>
                                    </p:set>
                                    <p:animEffect transition="in" filter="slide(fromBottom)">
                                      <p:cBhvr>
                                        <p:cTn id="164" dur="500"/>
                                        <p:tgtEl>
                                          <p:spTgt spid="107569"/>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3" presetClass="entr" presetSubtype="16" fill="hold" nodeType="clickEffect">
                                  <p:stCondLst>
                                    <p:cond delay="0"/>
                                  </p:stCondLst>
                                  <p:childTnLst>
                                    <p:set>
                                      <p:cBhvr>
                                        <p:cTn id="168" dur="1" fill="hold">
                                          <p:stCondLst>
                                            <p:cond delay="0"/>
                                          </p:stCondLst>
                                        </p:cTn>
                                        <p:tgtEl>
                                          <p:spTgt spid="107554"/>
                                        </p:tgtEl>
                                        <p:attrNameLst>
                                          <p:attrName>style.visibility</p:attrName>
                                        </p:attrNameLst>
                                      </p:cBhvr>
                                      <p:to>
                                        <p:strVal val="visible"/>
                                      </p:to>
                                    </p:set>
                                    <p:anim calcmode="lin" valueType="num">
                                      <p:cBhvr>
                                        <p:cTn id="169" dur="500" fill="hold"/>
                                        <p:tgtEl>
                                          <p:spTgt spid="107554"/>
                                        </p:tgtEl>
                                        <p:attrNameLst>
                                          <p:attrName>ppt_w</p:attrName>
                                        </p:attrNameLst>
                                      </p:cBhvr>
                                      <p:tavLst>
                                        <p:tav tm="0">
                                          <p:val>
                                            <p:fltVal val="0"/>
                                          </p:val>
                                        </p:tav>
                                        <p:tav tm="100000">
                                          <p:val>
                                            <p:strVal val="#ppt_w"/>
                                          </p:val>
                                        </p:tav>
                                      </p:tavLst>
                                    </p:anim>
                                    <p:anim calcmode="lin" valueType="num">
                                      <p:cBhvr>
                                        <p:cTn id="170" dur="500" fill="hold"/>
                                        <p:tgtEl>
                                          <p:spTgt spid="107554"/>
                                        </p:tgtEl>
                                        <p:attrNameLst>
                                          <p:attrName>ppt_h</p:attrName>
                                        </p:attrNameLst>
                                      </p:cBhvr>
                                      <p:tavLst>
                                        <p:tav tm="0">
                                          <p:val>
                                            <p:fltVal val="0"/>
                                          </p:val>
                                        </p:tav>
                                        <p:tav tm="100000">
                                          <p:val>
                                            <p:strVal val="#ppt_h"/>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nodeType="clickEffect">
                                  <p:stCondLst>
                                    <p:cond delay="0"/>
                                  </p:stCondLst>
                                  <p:childTnLst>
                                    <p:set>
                                      <p:cBhvr>
                                        <p:cTn id="174" dur="1" fill="hold">
                                          <p:stCondLst>
                                            <p:cond delay="0"/>
                                          </p:stCondLst>
                                        </p:cTn>
                                        <p:tgtEl>
                                          <p:spTgt spid="107579"/>
                                        </p:tgtEl>
                                        <p:attrNameLst>
                                          <p:attrName>style.visibility</p:attrName>
                                        </p:attrNameLst>
                                      </p:cBhvr>
                                      <p:to>
                                        <p:strVal val="visible"/>
                                      </p:to>
                                    </p:set>
                                    <p:animEffect transition="in" filter="wipe(left)">
                                      <p:cBhvr>
                                        <p:cTn id="175" dur="500"/>
                                        <p:tgtEl>
                                          <p:spTgt spid="107579"/>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3" presetClass="entr" presetSubtype="16" fill="hold" nodeType="clickEffect">
                                  <p:stCondLst>
                                    <p:cond delay="0"/>
                                  </p:stCondLst>
                                  <p:childTnLst>
                                    <p:set>
                                      <p:cBhvr>
                                        <p:cTn id="179" dur="1" fill="hold">
                                          <p:stCondLst>
                                            <p:cond delay="0"/>
                                          </p:stCondLst>
                                        </p:cTn>
                                        <p:tgtEl>
                                          <p:spTgt spid="107574"/>
                                        </p:tgtEl>
                                        <p:attrNameLst>
                                          <p:attrName>style.visibility</p:attrName>
                                        </p:attrNameLst>
                                      </p:cBhvr>
                                      <p:to>
                                        <p:strVal val="visible"/>
                                      </p:to>
                                    </p:set>
                                    <p:anim calcmode="lin" valueType="num">
                                      <p:cBhvr>
                                        <p:cTn id="180" dur="500" fill="hold"/>
                                        <p:tgtEl>
                                          <p:spTgt spid="107574"/>
                                        </p:tgtEl>
                                        <p:attrNameLst>
                                          <p:attrName>ppt_w</p:attrName>
                                        </p:attrNameLst>
                                      </p:cBhvr>
                                      <p:tavLst>
                                        <p:tav tm="0">
                                          <p:val>
                                            <p:fltVal val="0"/>
                                          </p:val>
                                        </p:tav>
                                        <p:tav tm="100000">
                                          <p:val>
                                            <p:strVal val="#ppt_w"/>
                                          </p:val>
                                        </p:tav>
                                      </p:tavLst>
                                    </p:anim>
                                    <p:anim calcmode="lin" valueType="num">
                                      <p:cBhvr>
                                        <p:cTn id="181" dur="500" fill="hold"/>
                                        <p:tgtEl>
                                          <p:spTgt spid="107574"/>
                                        </p:tgtEl>
                                        <p:attrNameLst>
                                          <p:attrName>ppt_h</p:attrName>
                                        </p:attrNameLst>
                                      </p:cBhvr>
                                      <p:tavLst>
                                        <p:tav tm="0">
                                          <p:val>
                                            <p:fltVal val="0"/>
                                          </p:val>
                                        </p:tav>
                                        <p:tav tm="100000">
                                          <p:val>
                                            <p:strVal val="#ppt_h"/>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12" presetClass="entr" presetSubtype="4" fill="hold" grpId="0" nodeType="clickEffect">
                                  <p:stCondLst>
                                    <p:cond delay="0"/>
                                  </p:stCondLst>
                                  <p:childTnLst>
                                    <p:set>
                                      <p:cBhvr>
                                        <p:cTn id="185" dur="1" fill="hold">
                                          <p:stCondLst>
                                            <p:cond delay="0"/>
                                          </p:stCondLst>
                                        </p:cTn>
                                        <p:tgtEl>
                                          <p:spTgt spid="107551"/>
                                        </p:tgtEl>
                                        <p:attrNameLst>
                                          <p:attrName>style.visibility</p:attrName>
                                        </p:attrNameLst>
                                      </p:cBhvr>
                                      <p:to>
                                        <p:strVal val="visible"/>
                                      </p:to>
                                    </p:set>
                                    <p:animEffect transition="in" filter="slide(fromBottom)">
                                      <p:cBhvr>
                                        <p:cTn id="186" dur="500"/>
                                        <p:tgtEl>
                                          <p:spTgt spid="107551"/>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2" presetClass="entr" presetSubtype="4" fill="hold" nodeType="clickEffect">
                                  <p:stCondLst>
                                    <p:cond delay="0"/>
                                  </p:stCondLst>
                                  <p:childTnLst>
                                    <p:set>
                                      <p:cBhvr>
                                        <p:cTn id="190" dur="1" fill="hold">
                                          <p:stCondLst>
                                            <p:cond delay="0"/>
                                          </p:stCondLst>
                                        </p:cTn>
                                        <p:tgtEl>
                                          <p:spTgt spid="107528"/>
                                        </p:tgtEl>
                                        <p:attrNameLst>
                                          <p:attrName>style.visibility</p:attrName>
                                        </p:attrNameLst>
                                      </p:cBhvr>
                                      <p:to>
                                        <p:strVal val="visible"/>
                                      </p:to>
                                    </p:set>
                                    <p:animEffect transition="in" filter="slide(fromBottom)">
                                      <p:cBhvr>
                                        <p:cTn id="191" dur="500"/>
                                        <p:tgtEl>
                                          <p:spTgt spid="107528"/>
                                        </p:tgtEl>
                                      </p:cBhvr>
                                    </p:animEffect>
                                  </p:childTnLst>
                                </p:cTn>
                              </p:par>
                            </p:childTnLst>
                          </p:cTn>
                        </p:par>
                        <p:par>
                          <p:cTn id="192" fill="hold" nodeType="afterGroup">
                            <p:stCondLst>
                              <p:cond delay="500"/>
                            </p:stCondLst>
                            <p:childTnLst>
                              <p:par>
                                <p:cTn id="193" presetID="1" presetClass="entr" presetSubtype="0" fill="hold" nodeType="afterEffect">
                                  <p:stCondLst>
                                    <p:cond delay="0"/>
                                  </p:stCondLst>
                                  <p:childTnLst>
                                    <p:set>
                                      <p:cBhvr>
                                        <p:cTn id="194" dur="1" fill="hold">
                                          <p:stCondLst>
                                            <p:cond delay="499"/>
                                          </p:stCondLst>
                                        </p:cTn>
                                        <p:tgtEl>
                                          <p:spTgt spid="107537"/>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2" presetClass="entr" presetSubtype="4" fill="hold" nodeType="clickEffect">
                                  <p:stCondLst>
                                    <p:cond delay="0"/>
                                  </p:stCondLst>
                                  <p:childTnLst>
                                    <p:set>
                                      <p:cBhvr>
                                        <p:cTn id="198" dur="1" fill="hold">
                                          <p:stCondLst>
                                            <p:cond delay="0"/>
                                          </p:stCondLst>
                                        </p:cTn>
                                        <p:tgtEl>
                                          <p:spTgt spid="107545"/>
                                        </p:tgtEl>
                                        <p:attrNameLst>
                                          <p:attrName>style.visibility</p:attrName>
                                        </p:attrNameLst>
                                      </p:cBhvr>
                                      <p:to>
                                        <p:strVal val="visible"/>
                                      </p:to>
                                    </p:set>
                                    <p:animEffect transition="in" filter="slide(fromBottom)">
                                      <p:cBhvr>
                                        <p:cTn id="199" dur="500"/>
                                        <p:tgtEl>
                                          <p:spTgt spid="107545"/>
                                        </p:tgtEl>
                                      </p:cBhvr>
                                    </p:animEffect>
                                  </p:childTnLst>
                                </p:cTn>
                              </p:par>
                            </p:childTnLst>
                          </p:cTn>
                        </p:par>
                        <p:par>
                          <p:cTn id="200" fill="hold" nodeType="afterGroup">
                            <p:stCondLst>
                              <p:cond delay="500"/>
                            </p:stCondLst>
                            <p:childTnLst>
                              <p:par>
                                <p:cTn id="201" presetID="1" presetClass="entr" presetSubtype="0" fill="hold" nodeType="afterEffect">
                                  <p:stCondLst>
                                    <p:cond delay="0"/>
                                  </p:stCondLst>
                                  <p:childTnLst>
                                    <p:set>
                                      <p:cBhvr>
                                        <p:cTn id="202" dur="1" fill="hold">
                                          <p:stCondLst>
                                            <p:cond delay="499"/>
                                          </p:stCondLst>
                                        </p:cTn>
                                        <p:tgtEl>
                                          <p:spTgt spid="107560"/>
                                        </p:tgtEl>
                                        <p:attrNameLst>
                                          <p:attrName>style.visibility</p:attrName>
                                        </p:attrNameLst>
                                      </p:cBhvr>
                                      <p:to>
                                        <p:strVal val="visible"/>
                                      </p:to>
                                    </p:set>
                                  </p:childTnLst>
                                </p:cTn>
                              </p:par>
                            </p:childTnLst>
                          </p:cTn>
                        </p:par>
                        <p:par>
                          <p:cTn id="203" fill="hold" nodeType="afterGroup">
                            <p:stCondLst>
                              <p:cond delay="1000"/>
                            </p:stCondLst>
                            <p:childTnLst>
                              <p:par>
                                <p:cTn id="204" presetID="1" presetClass="entr" presetSubtype="0" fill="hold" nodeType="afterEffect">
                                  <p:stCondLst>
                                    <p:cond delay="0"/>
                                  </p:stCondLst>
                                  <p:childTnLst>
                                    <p:set>
                                      <p:cBhvr>
                                        <p:cTn id="205" dur="1" fill="hold">
                                          <p:stCondLst>
                                            <p:cond delay="499"/>
                                          </p:stCondLst>
                                        </p:cTn>
                                        <p:tgtEl>
                                          <p:spTgt spid="107557"/>
                                        </p:tgtEl>
                                        <p:attrNameLst>
                                          <p:attrName>style.visibility</p:attrName>
                                        </p:attrNameLst>
                                      </p:cBhvr>
                                      <p:to>
                                        <p:strVal val="visible"/>
                                      </p:to>
                                    </p:se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3" presetClass="entr" presetSubtype="10" fill="hold" nodeType="clickEffect">
                                  <p:stCondLst>
                                    <p:cond delay="0"/>
                                  </p:stCondLst>
                                  <p:childTnLst>
                                    <p:set>
                                      <p:cBhvr>
                                        <p:cTn id="209" dur="1" fill="hold">
                                          <p:stCondLst>
                                            <p:cond delay="0"/>
                                          </p:stCondLst>
                                        </p:cTn>
                                        <p:tgtEl>
                                          <p:spTgt spid="107566"/>
                                        </p:tgtEl>
                                        <p:attrNameLst>
                                          <p:attrName>style.visibility</p:attrName>
                                        </p:attrNameLst>
                                      </p:cBhvr>
                                      <p:to>
                                        <p:strVal val="visible"/>
                                      </p:to>
                                    </p:set>
                                    <p:animEffect transition="in" filter="blinds(horizontal)">
                                      <p:cBhvr>
                                        <p:cTn id="210" dur="500"/>
                                        <p:tgtEl>
                                          <p:spTgt spid="107566"/>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12" presetClass="entr" presetSubtype="1" fill="hold" nodeType="clickEffect">
                                  <p:stCondLst>
                                    <p:cond delay="0"/>
                                  </p:stCondLst>
                                  <p:childTnLst>
                                    <p:set>
                                      <p:cBhvr>
                                        <p:cTn id="214" dur="1" fill="hold">
                                          <p:stCondLst>
                                            <p:cond delay="0"/>
                                          </p:stCondLst>
                                        </p:cTn>
                                        <p:tgtEl>
                                          <p:spTgt spid="107570"/>
                                        </p:tgtEl>
                                        <p:attrNameLst>
                                          <p:attrName>style.visibility</p:attrName>
                                        </p:attrNameLst>
                                      </p:cBhvr>
                                      <p:to>
                                        <p:strVal val="visible"/>
                                      </p:to>
                                    </p:set>
                                    <p:animEffect transition="in" filter="slide(fromTop)">
                                      <p:cBhvr>
                                        <p:cTn id="215" dur="500"/>
                                        <p:tgtEl>
                                          <p:spTgt spid="107570"/>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3" presetClass="entr" presetSubtype="16" fill="hold" nodeType="clickEffect">
                                  <p:stCondLst>
                                    <p:cond delay="0"/>
                                  </p:stCondLst>
                                  <p:childTnLst>
                                    <p:set>
                                      <p:cBhvr>
                                        <p:cTn id="219" dur="1" fill="hold">
                                          <p:stCondLst>
                                            <p:cond delay="0"/>
                                          </p:stCondLst>
                                        </p:cTn>
                                        <p:tgtEl>
                                          <p:spTgt spid="107552"/>
                                        </p:tgtEl>
                                        <p:attrNameLst>
                                          <p:attrName>style.visibility</p:attrName>
                                        </p:attrNameLst>
                                      </p:cBhvr>
                                      <p:to>
                                        <p:strVal val="visible"/>
                                      </p:to>
                                    </p:set>
                                    <p:anim calcmode="lin" valueType="num">
                                      <p:cBhvr>
                                        <p:cTn id="220" dur="500" fill="hold"/>
                                        <p:tgtEl>
                                          <p:spTgt spid="107552"/>
                                        </p:tgtEl>
                                        <p:attrNameLst>
                                          <p:attrName>ppt_w</p:attrName>
                                        </p:attrNameLst>
                                      </p:cBhvr>
                                      <p:tavLst>
                                        <p:tav tm="0">
                                          <p:val>
                                            <p:fltVal val="0"/>
                                          </p:val>
                                        </p:tav>
                                        <p:tav tm="100000">
                                          <p:val>
                                            <p:strVal val="#ppt_w"/>
                                          </p:val>
                                        </p:tav>
                                      </p:tavLst>
                                    </p:anim>
                                    <p:anim calcmode="lin" valueType="num">
                                      <p:cBhvr>
                                        <p:cTn id="221" dur="500" fill="hold"/>
                                        <p:tgtEl>
                                          <p:spTgt spid="107552"/>
                                        </p:tgtEl>
                                        <p:attrNameLst>
                                          <p:attrName>ppt_h</p:attrName>
                                        </p:attrNameLst>
                                      </p:cBhvr>
                                      <p:tavLst>
                                        <p:tav tm="0">
                                          <p:val>
                                            <p:fltVal val="0"/>
                                          </p:val>
                                        </p:tav>
                                        <p:tav tm="100000">
                                          <p:val>
                                            <p:strVal val="#ppt_h"/>
                                          </p:val>
                                        </p:tav>
                                      </p:tavLst>
                                    </p:anim>
                                  </p:childTnLst>
                                </p:cTn>
                              </p:par>
                            </p:childTnLst>
                          </p:cTn>
                        </p:par>
                      </p:childTnLst>
                    </p:cTn>
                  </p:par>
                  <p:par>
                    <p:cTn id="222" fill="hold" nodeType="clickPar">
                      <p:stCondLst>
                        <p:cond delay="indefinite"/>
                      </p:stCondLst>
                      <p:childTnLst>
                        <p:par>
                          <p:cTn id="223" fill="hold" nodeType="withGroup">
                            <p:stCondLst>
                              <p:cond delay="0"/>
                            </p:stCondLst>
                            <p:childTnLst>
                              <p:par>
                                <p:cTn id="224" presetID="22" presetClass="entr" presetSubtype="2" fill="hold" nodeType="clickEffect">
                                  <p:stCondLst>
                                    <p:cond delay="0"/>
                                  </p:stCondLst>
                                  <p:childTnLst>
                                    <p:set>
                                      <p:cBhvr>
                                        <p:cTn id="225" dur="1" fill="hold">
                                          <p:stCondLst>
                                            <p:cond delay="0"/>
                                          </p:stCondLst>
                                        </p:cTn>
                                        <p:tgtEl>
                                          <p:spTgt spid="107578"/>
                                        </p:tgtEl>
                                        <p:attrNameLst>
                                          <p:attrName>style.visibility</p:attrName>
                                        </p:attrNameLst>
                                      </p:cBhvr>
                                      <p:to>
                                        <p:strVal val="visible"/>
                                      </p:to>
                                    </p:set>
                                    <p:animEffect transition="in" filter="wipe(right)">
                                      <p:cBhvr>
                                        <p:cTn id="226" dur="500"/>
                                        <p:tgtEl>
                                          <p:spTgt spid="107578"/>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12" presetClass="entr" presetSubtype="4" fill="hold" nodeType="clickEffect">
                                  <p:stCondLst>
                                    <p:cond delay="0"/>
                                  </p:stCondLst>
                                  <p:childTnLst>
                                    <p:set>
                                      <p:cBhvr>
                                        <p:cTn id="230" dur="1" fill="hold">
                                          <p:stCondLst>
                                            <p:cond delay="0"/>
                                          </p:stCondLst>
                                        </p:cTn>
                                        <p:tgtEl>
                                          <p:spTgt spid="107572"/>
                                        </p:tgtEl>
                                        <p:attrNameLst>
                                          <p:attrName>style.visibility</p:attrName>
                                        </p:attrNameLst>
                                      </p:cBhvr>
                                      <p:to>
                                        <p:strVal val="visible"/>
                                      </p:to>
                                    </p:set>
                                    <p:animEffect transition="in" filter="slide(fromBottom)">
                                      <p:cBhvr>
                                        <p:cTn id="231" dur="500"/>
                                        <p:tgtEl>
                                          <p:spTgt spid="107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autoUpdateAnimBg="0"/>
      <p:bldP spid="107523" grpId="0" autoUpdateAnimBg="0"/>
      <p:bldP spid="107524" grpId="0" autoUpdateAnimBg="0"/>
      <p:bldP spid="107526" grpId="0" autoUpdateAnimBg="0"/>
      <p:bldP spid="107548" grpId="0" animBg="1"/>
      <p:bldP spid="107549" grpId="0" animBg="1"/>
      <p:bldP spid="107550" grpId="0" animBg="1"/>
      <p:bldP spid="107551" grpId="0" animBg="1"/>
      <p:bldP spid="1075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47650" y="3048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例</a:t>
            </a:r>
            <a:endParaRPr kumimoji="1" lang="zh-CN" altLang="en-US" sz="2400" b="1">
              <a:solidFill>
                <a:srgbClr val="FFFF00"/>
              </a:solidFill>
              <a:latin typeface="Times New Roman" panose="02020603050405020304" pitchFamily="18" charset="0"/>
            </a:endParaRPr>
          </a:p>
        </p:txBody>
      </p:sp>
      <p:sp>
        <p:nvSpPr>
          <p:cNvPr id="44035" name="Rectangle 3"/>
          <p:cNvSpPr>
            <a:spLocks noChangeArrowheads="1"/>
          </p:cNvSpPr>
          <p:nvPr/>
        </p:nvSpPr>
        <p:spPr bwMode="auto">
          <a:xfrm>
            <a:off x="704850" y="254000"/>
            <a:ext cx="62960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sym typeface="Symbol" panose="05050102010706020507" pitchFamily="18" charset="2"/>
              </a:rPr>
              <a:t>同轴电缆由半径分别为</a:t>
            </a:r>
            <a:r>
              <a:rPr kumimoji="1" lang="zh-CN" altLang="en-US" sz="2400" b="1">
                <a:solidFill>
                  <a:srgbClr val="66FFFF"/>
                </a:solidFill>
                <a:latin typeface="Times New Roman" panose="02020603050405020304" pitchFamily="18" charset="0"/>
                <a:sym typeface="Symbol" panose="05050102010706020507" pitchFamily="18" charset="2"/>
              </a:rPr>
              <a:t> </a:t>
            </a:r>
            <a:r>
              <a:rPr kumimoji="1" lang="en-US" altLang="zh-CN" sz="2400" b="1" i="1">
                <a:solidFill>
                  <a:srgbClr val="66FFFF"/>
                </a:solidFill>
                <a:latin typeface="Times New Roman" panose="02020603050405020304" pitchFamily="18" charset="0"/>
                <a:sym typeface="Symbol" panose="05050102010706020507" pitchFamily="18" charset="2"/>
              </a:rPr>
              <a:t>R</a:t>
            </a:r>
            <a:r>
              <a:rPr kumimoji="1" lang="en-US" altLang="zh-CN" sz="2400" b="1" i="1" baseline="-25000">
                <a:solidFill>
                  <a:srgbClr val="66FFFF"/>
                </a:solidFill>
                <a:latin typeface="Times New Roman" panose="02020603050405020304" pitchFamily="18" charset="0"/>
                <a:sym typeface="Symbol" panose="05050102010706020507" pitchFamily="18" charset="2"/>
              </a:rPr>
              <a:t>1</a:t>
            </a:r>
            <a:r>
              <a:rPr kumimoji="1" lang="en-US" altLang="zh-CN" sz="2400" b="1" i="1" baseline="-25000">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和</a:t>
            </a:r>
            <a:r>
              <a:rPr kumimoji="1" lang="en-US" altLang="zh-CN" sz="2400" b="1" i="1">
                <a:solidFill>
                  <a:srgbClr val="66FFFF"/>
                </a:solidFill>
                <a:latin typeface="Times New Roman" panose="02020603050405020304" pitchFamily="18" charset="0"/>
                <a:sym typeface="Symbol" panose="05050102010706020507" pitchFamily="18" charset="2"/>
              </a:rPr>
              <a:t>R</a:t>
            </a:r>
            <a:r>
              <a:rPr kumimoji="1" lang="en-US" altLang="zh-CN" sz="2400" b="1" i="1" baseline="-25000">
                <a:solidFill>
                  <a:srgbClr val="66FFFF"/>
                </a:solidFill>
                <a:latin typeface="Times New Roman" panose="02020603050405020304" pitchFamily="18" charset="0"/>
                <a:sym typeface="Symbol" panose="05050102010706020507" pitchFamily="18" charset="2"/>
              </a:rPr>
              <a:t>2 </a:t>
            </a:r>
            <a:r>
              <a:rPr kumimoji="1" lang="zh-CN" altLang="en-US" sz="2400" b="1">
                <a:solidFill>
                  <a:schemeClr val="bg1"/>
                </a:solidFill>
                <a:latin typeface="Times New Roman" panose="02020603050405020304" pitchFamily="18" charset="0"/>
                <a:sym typeface="Symbol" panose="05050102010706020507" pitchFamily="18" charset="2"/>
              </a:rPr>
              <a:t>的两个无限长同轴导体和柱面组成</a:t>
            </a:r>
          </a:p>
        </p:txBody>
      </p:sp>
      <p:sp>
        <p:nvSpPr>
          <p:cNvPr id="44036" name="Rectangle 4"/>
          <p:cNvSpPr>
            <a:spLocks noChangeArrowheads="1"/>
          </p:cNvSpPr>
          <p:nvPr/>
        </p:nvSpPr>
        <p:spPr bwMode="auto">
          <a:xfrm>
            <a:off x="247650" y="1328738"/>
            <a:ext cx="545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 </a:t>
            </a:r>
            <a:r>
              <a:rPr kumimoji="1" lang="zh-CN" altLang="en-US" sz="2400" b="1">
                <a:solidFill>
                  <a:schemeClr val="hlink"/>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无限长同轴电缆单位长度上的自感</a:t>
            </a:r>
          </a:p>
        </p:txBody>
      </p:sp>
      <p:graphicFrame>
        <p:nvGraphicFramePr>
          <p:cNvPr id="44037" name="Object 5"/>
          <p:cNvGraphicFramePr>
            <a:graphicFrameLocks/>
          </p:cNvGraphicFramePr>
          <p:nvPr/>
        </p:nvGraphicFramePr>
        <p:xfrm>
          <a:off x="6751638" y="1155700"/>
          <a:ext cx="201612" cy="292100"/>
        </p:xfrm>
        <a:graphic>
          <a:graphicData uri="http://schemas.openxmlformats.org/presentationml/2006/ole">
            <mc:AlternateContent xmlns:mc="http://schemas.openxmlformats.org/markup-compatibility/2006">
              <mc:Choice xmlns:v="urn:schemas-microsoft-com:vml" Requires="v">
                <p:oleObj name="公式" r:id="rId2" imgW="95357" imgH="200070" progId="Equation.3">
                  <p:embed/>
                </p:oleObj>
              </mc:Choice>
              <mc:Fallback>
                <p:oleObj name="公式" r:id="rId2" imgW="95357" imgH="200070"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638" y="1155700"/>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8" name="Line 6"/>
          <p:cNvSpPr>
            <a:spLocks noChangeShapeType="1"/>
          </p:cNvSpPr>
          <p:nvPr/>
        </p:nvSpPr>
        <p:spPr bwMode="auto">
          <a:xfrm>
            <a:off x="5757863" y="2749550"/>
            <a:ext cx="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39" name="Object 7"/>
          <p:cNvGraphicFramePr>
            <a:graphicFrameLocks/>
          </p:cNvGraphicFramePr>
          <p:nvPr/>
        </p:nvGraphicFramePr>
        <p:xfrm>
          <a:off x="5580063" y="2355850"/>
          <a:ext cx="201612" cy="292100"/>
        </p:xfrm>
        <a:graphic>
          <a:graphicData uri="http://schemas.openxmlformats.org/presentationml/2006/ole">
            <mc:AlternateContent xmlns:mc="http://schemas.openxmlformats.org/markup-compatibility/2006">
              <mc:Choice xmlns:v="urn:schemas-microsoft-com:vml" Requires="v">
                <p:oleObj name="公式" r:id="rId4" imgW="95357" imgH="200070" progId="Equation.3">
                  <p:embed/>
                </p:oleObj>
              </mc:Choice>
              <mc:Fallback>
                <p:oleObj name="公式" r:id="rId4" imgW="95357" imgH="20007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2355850"/>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0" name="Rectangle 8"/>
          <p:cNvSpPr>
            <a:spLocks noChangeArrowheads="1"/>
          </p:cNvSpPr>
          <p:nvPr/>
        </p:nvSpPr>
        <p:spPr bwMode="auto">
          <a:xfrm>
            <a:off x="247650" y="17843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44041" name="Rectangle 9"/>
          <p:cNvSpPr>
            <a:spLocks noChangeArrowheads="1"/>
          </p:cNvSpPr>
          <p:nvPr/>
        </p:nvSpPr>
        <p:spPr bwMode="auto">
          <a:xfrm>
            <a:off x="762000" y="17653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由安培环路定理可知</a:t>
            </a:r>
            <a:endParaRPr kumimoji="1" lang="zh-CN" altLang="en-US" sz="2400" b="1">
              <a:solidFill>
                <a:schemeClr val="bg1"/>
              </a:solidFill>
              <a:latin typeface="Times New Roman" panose="02020603050405020304" pitchFamily="18" charset="0"/>
            </a:endParaRPr>
          </a:p>
        </p:txBody>
      </p:sp>
      <p:graphicFrame>
        <p:nvGraphicFramePr>
          <p:cNvPr id="44042" name="Object 10"/>
          <p:cNvGraphicFramePr>
            <a:graphicFrameLocks/>
          </p:cNvGraphicFramePr>
          <p:nvPr/>
        </p:nvGraphicFramePr>
        <p:xfrm>
          <a:off x="822325" y="2366963"/>
          <a:ext cx="1558925" cy="420687"/>
        </p:xfrm>
        <a:graphic>
          <a:graphicData uri="http://schemas.openxmlformats.org/presentationml/2006/ole">
            <mc:AlternateContent xmlns:mc="http://schemas.openxmlformats.org/markup-compatibility/2006">
              <mc:Choice xmlns:v="urn:schemas-microsoft-com:vml" Requires="v">
                <p:oleObj name="公式" r:id="rId6" imgW="1457367" imgH="314280" progId="Equation.3">
                  <p:embed/>
                </p:oleObj>
              </mc:Choice>
              <mc:Fallback>
                <p:oleObj name="公式" r:id="rId6" imgW="1457367" imgH="314280" progId="Equation.3">
                  <p:embed/>
                  <p:pic>
                    <p:nvPicPr>
                      <p:cNvPr id="0" name="Object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325" y="2366963"/>
                        <a:ext cx="155892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3" name="Object 11"/>
          <p:cNvGraphicFramePr>
            <a:graphicFrameLocks/>
          </p:cNvGraphicFramePr>
          <p:nvPr/>
        </p:nvGraphicFramePr>
        <p:xfrm>
          <a:off x="3154363" y="2181225"/>
          <a:ext cx="1511300" cy="827088"/>
        </p:xfrm>
        <a:graphic>
          <a:graphicData uri="http://schemas.openxmlformats.org/presentationml/2006/ole">
            <mc:AlternateContent xmlns:mc="http://schemas.openxmlformats.org/markup-compatibility/2006">
              <mc:Choice xmlns:v="urn:schemas-microsoft-com:vml" Requires="v">
                <p:oleObj name="公式" r:id="rId8" imgW="1419278" imgH="733320" progId="Equation.3">
                  <p:embed/>
                </p:oleObj>
              </mc:Choice>
              <mc:Fallback>
                <p:oleObj name="公式" r:id="rId8" imgW="1419278" imgH="733320" progId="Equation.3">
                  <p:embed/>
                  <p:pic>
                    <p:nvPicPr>
                      <p:cNvPr id="0" name="Object 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4363" y="2181225"/>
                        <a:ext cx="15113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4" name="Object 12"/>
          <p:cNvGraphicFramePr>
            <a:graphicFrameLocks/>
          </p:cNvGraphicFramePr>
          <p:nvPr/>
        </p:nvGraphicFramePr>
        <p:xfrm>
          <a:off x="803275" y="3043238"/>
          <a:ext cx="1843088" cy="417512"/>
        </p:xfrm>
        <a:graphic>
          <a:graphicData uri="http://schemas.openxmlformats.org/presentationml/2006/ole">
            <mc:AlternateContent xmlns:mc="http://schemas.openxmlformats.org/markup-compatibility/2006">
              <mc:Choice xmlns:v="urn:schemas-microsoft-com:vml" Requires="v">
                <p:oleObj name="公式" r:id="rId10" imgW="1733443" imgH="314280" progId="Equation.3">
                  <p:embed/>
                </p:oleObj>
              </mc:Choice>
              <mc:Fallback>
                <p:oleObj name="公式" r:id="rId10" imgW="1733443" imgH="314280" progId="Equation.3">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275" y="3043238"/>
                        <a:ext cx="184308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5" name="Object 13"/>
          <p:cNvGraphicFramePr>
            <a:graphicFrameLocks/>
          </p:cNvGraphicFramePr>
          <p:nvPr/>
        </p:nvGraphicFramePr>
        <p:xfrm>
          <a:off x="3167063" y="3105150"/>
          <a:ext cx="812800" cy="315913"/>
        </p:xfrm>
        <a:graphic>
          <a:graphicData uri="http://schemas.openxmlformats.org/presentationml/2006/ole">
            <mc:AlternateContent xmlns:mc="http://schemas.openxmlformats.org/markup-compatibility/2006">
              <mc:Choice xmlns:v="urn:schemas-microsoft-com:vml" Requires="v">
                <p:oleObj name="公式" r:id="rId12" imgW="704777" imgH="209520" progId="Equation.3">
                  <p:embed/>
                </p:oleObj>
              </mc:Choice>
              <mc:Fallback>
                <p:oleObj name="公式" r:id="rId12" imgW="704777" imgH="209520" progId="Equation.3">
                  <p:embed/>
                  <p:pic>
                    <p:nvPicPr>
                      <p:cNvPr id="0" name="Object 1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7063" y="3105150"/>
                        <a:ext cx="8128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046" name="Group 14"/>
          <p:cNvGrpSpPr>
            <a:grpSpLocks/>
          </p:cNvGrpSpPr>
          <p:nvPr/>
        </p:nvGrpSpPr>
        <p:grpSpPr bwMode="auto">
          <a:xfrm>
            <a:off x="5910263" y="1606550"/>
            <a:ext cx="2286000" cy="4191000"/>
            <a:chOff x="4080" y="954"/>
            <a:chExt cx="1440" cy="2640"/>
          </a:xfrm>
        </p:grpSpPr>
        <p:sp>
          <p:nvSpPr>
            <p:cNvPr id="44066" name="Line 15"/>
            <p:cNvSpPr>
              <a:spLocks noChangeShapeType="1"/>
            </p:cNvSpPr>
            <p:nvPr/>
          </p:nvSpPr>
          <p:spPr bwMode="auto">
            <a:xfrm>
              <a:off x="4080" y="1150"/>
              <a:ext cx="0" cy="220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7" name="Line 16"/>
            <p:cNvSpPr>
              <a:spLocks noChangeShapeType="1"/>
            </p:cNvSpPr>
            <p:nvPr/>
          </p:nvSpPr>
          <p:spPr bwMode="auto">
            <a:xfrm>
              <a:off x="5520" y="1150"/>
              <a:ext cx="0" cy="224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8" name="Oval 17"/>
            <p:cNvSpPr>
              <a:spLocks noChangeArrowheads="1"/>
            </p:cNvSpPr>
            <p:nvPr/>
          </p:nvSpPr>
          <p:spPr bwMode="auto">
            <a:xfrm>
              <a:off x="4080" y="3203"/>
              <a:ext cx="1440" cy="3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69" name="Oval 18"/>
            <p:cNvSpPr>
              <a:spLocks noChangeArrowheads="1"/>
            </p:cNvSpPr>
            <p:nvPr/>
          </p:nvSpPr>
          <p:spPr bwMode="auto">
            <a:xfrm>
              <a:off x="4080" y="954"/>
              <a:ext cx="1440" cy="3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70" name="Line 19"/>
            <p:cNvSpPr>
              <a:spLocks noChangeShapeType="1"/>
            </p:cNvSpPr>
            <p:nvPr/>
          </p:nvSpPr>
          <p:spPr bwMode="auto">
            <a:xfrm>
              <a:off x="4800" y="1146"/>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4047" name="Object 20"/>
          <p:cNvGraphicFramePr>
            <a:graphicFrameLocks/>
          </p:cNvGraphicFramePr>
          <p:nvPr/>
        </p:nvGraphicFramePr>
        <p:xfrm>
          <a:off x="7691438" y="2343150"/>
          <a:ext cx="420687" cy="315913"/>
        </p:xfrm>
        <a:graphic>
          <a:graphicData uri="http://schemas.openxmlformats.org/presentationml/2006/ole">
            <mc:AlternateContent xmlns:mc="http://schemas.openxmlformats.org/markup-compatibility/2006">
              <mc:Choice xmlns:v="urn:schemas-microsoft-com:vml" Requires="v">
                <p:oleObj name="公式" r:id="rId14" imgW="314435" imgH="209520" progId="Equation.3">
                  <p:embed/>
                </p:oleObj>
              </mc:Choice>
              <mc:Fallback>
                <p:oleObj name="公式" r:id="rId14" imgW="314435" imgH="209520" progId="Equation.3">
                  <p:embed/>
                  <p:pic>
                    <p:nvPicPr>
                      <p:cNvPr id="0" name="Object 2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91438" y="2343150"/>
                        <a:ext cx="4206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8" name="Object 21"/>
          <p:cNvGraphicFramePr>
            <a:graphicFrameLocks/>
          </p:cNvGraphicFramePr>
          <p:nvPr/>
        </p:nvGraphicFramePr>
        <p:xfrm>
          <a:off x="812800" y="3803650"/>
          <a:ext cx="1433513" cy="317500"/>
        </p:xfrm>
        <a:graphic>
          <a:graphicData uri="http://schemas.openxmlformats.org/presentationml/2006/ole">
            <mc:AlternateContent xmlns:mc="http://schemas.openxmlformats.org/markup-compatibility/2006">
              <mc:Choice xmlns:v="urn:schemas-microsoft-com:vml" Requires="v">
                <p:oleObj name="公式" r:id="rId16" imgW="1343101" imgH="209520" progId="Equation.3">
                  <p:embed/>
                </p:oleObj>
              </mc:Choice>
              <mc:Fallback>
                <p:oleObj name="公式" r:id="rId16" imgW="1343101" imgH="209520" progId="Equation.3">
                  <p:embed/>
                  <p:pic>
                    <p:nvPicPr>
                      <p:cNvPr id="0" name="Object 2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2800" y="3803650"/>
                        <a:ext cx="14335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22"/>
          <p:cNvGraphicFramePr>
            <a:graphicFrameLocks/>
          </p:cNvGraphicFramePr>
          <p:nvPr/>
        </p:nvGraphicFramePr>
        <p:xfrm>
          <a:off x="2370138" y="3570288"/>
          <a:ext cx="1647825" cy="827087"/>
        </p:xfrm>
        <a:graphic>
          <a:graphicData uri="http://schemas.openxmlformats.org/presentationml/2006/ole">
            <mc:AlternateContent xmlns:mc="http://schemas.openxmlformats.org/markup-compatibility/2006">
              <mc:Choice xmlns:v="urn:schemas-microsoft-com:vml" Requires="v">
                <p:oleObj name="公式" r:id="rId18" imgW="1542999" imgH="733320" progId="Equation.3">
                  <p:embed/>
                </p:oleObj>
              </mc:Choice>
              <mc:Fallback>
                <p:oleObj name="公式" r:id="rId18" imgW="1542999" imgH="733320" progId="Equation.3">
                  <p:embed/>
                  <p:pic>
                    <p:nvPicPr>
                      <p:cNvPr id="0" name="Object 2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70138" y="3570288"/>
                        <a:ext cx="164782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0" name="Object 23"/>
          <p:cNvGraphicFramePr>
            <a:graphicFrameLocks/>
          </p:cNvGraphicFramePr>
          <p:nvPr/>
        </p:nvGraphicFramePr>
        <p:xfrm>
          <a:off x="974725" y="4473575"/>
          <a:ext cx="2373313" cy="827088"/>
        </p:xfrm>
        <a:graphic>
          <a:graphicData uri="http://schemas.openxmlformats.org/presentationml/2006/ole">
            <mc:AlternateContent xmlns:mc="http://schemas.openxmlformats.org/markup-compatibility/2006">
              <mc:Choice xmlns:v="urn:schemas-microsoft-com:vml" Requires="v">
                <p:oleObj name="公式" r:id="rId20" imgW="2266956" imgH="733320" progId="Equation.3">
                  <p:embed/>
                </p:oleObj>
              </mc:Choice>
              <mc:Fallback>
                <p:oleObj name="公式" r:id="rId20" imgW="2266956" imgH="733320" progId="Equation.3">
                  <p:embed/>
                  <p:pic>
                    <p:nvPicPr>
                      <p:cNvPr id="0" name="Object 2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725" y="4473575"/>
                        <a:ext cx="237331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1" name="Object 24"/>
          <p:cNvGraphicFramePr>
            <a:graphicFrameLocks/>
          </p:cNvGraphicFramePr>
          <p:nvPr/>
        </p:nvGraphicFramePr>
        <p:xfrm>
          <a:off x="3368675" y="4492625"/>
          <a:ext cx="2008188" cy="914400"/>
        </p:xfrm>
        <a:graphic>
          <a:graphicData uri="http://schemas.openxmlformats.org/presentationml/2006/ole">
            <mc:AlternateContent xmlns:mc="http://schemas.openxmlformats.org/markup-compatibility/2006">
              <mc:Choice xmlns:v="urn:schemas-microsoft-com:vml" Requires="v">
                <p:oleObj name="公式" r:id="rId22" imgW="1914432" imgH="809730" progId="Equation.3">
                  <p:embed/>
                </p:oleObj>
              </mc:Choice>
              <mc:Fallback>
                <p:oleObj name="公式" r:id="rId22" imgW="1914432" imgH="809730" progId="Equation.3">
                  <p:embed/>
                  <p:pic>
                    <p:nvPicPr>
                      <p:cNvPr id="0" name="Object 2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4492625"/>
                        <a:ext cx="20081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2" name="Object 25"/>
          <p:cNvGraphicFramePr>
            <a:graphicFrameLocks/>
          </p:cNvGraphicFramePr>
          <p:nvPr/>
        </p:nvGraphicFramePr>
        <p:xfrm>
          <a:off x="971550" y="5610225"/>
          <a:ext cx="2720975" cy="914400"/>
        </p:xfrm>
        <a:graphic>
          <a:graphicData uri="http://schemas.openxmlformats.org/presentationml/2006/ole">
            <mc:AlternateContent xmlns:mc="http://schemas.openxmlformats.org/markup-compatibility/2006">
              <mc:Choice xmlns:v="urn:schemas-microsoft-com:vml" Requires="v">
                <p:oleObj name="公式" r:id="rId24" imgW="2609754" imgH="809730" progId="Equation.3">
                  <p:embed/>
                </p:oleObj>
              </mc:Choice>
              <mc:Fallback>
                <p:oleObj name="公式" r:id="rId24" imgW="2609754" imgH="809730" progId="Equation.3">
                  <p:embed/>
                  <p:pic>
                    <p:nvPicPr>
                      <p:cNvPr id="0" name="Object 2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50" y="5610225"/>
                        <a:ext cx="272097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3" name="Object 26"/>
          <p:cNvGraphicFramePr>
            <a:graphicFrameLocks/>
          </p:cNvGraphicFramePr>
          <p:nvPr/>
        </p:nvGraphicFramePr>
        <p:xfrm>
          <a:off x="7726363" y="4757738"/>
          <a:ext cx="190500" cy="215900"/>
        </p:xfrm>
        <a:graphic>
          <a:graphicData uri="http://schemas.openxmlformats.org/presentationml/2006/ole">
            <mc:AlternateContent xmlns:mc="http://schemas.openxmlformats.org/markup-compatibility/2006">
              <mc:Choice xmlns:v="urn:schemas-microsoft-com:vml" Requires="v">
                <p:oleObj name="公式" r:id="rId26" imgW="85632" imgH="123930" progId="Equation.3">
                  <p:embed/>
                </p:oleObj>
              </mc:Choice>
              <mc:Fallback>
                <p:oleObj name="公式" r:id="rId26" imgW="85632" imgH="123930" progId="Equation.3">
                  <p:embed/>
                  <p:pic>
                    <p:nvPicPr>
                      <p:cNvPr id="0" name="Object 26"/>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726363" y="4757738"/>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4" name="AutoShape 27"/>
          <p:cNvSpPr>
            <a:spLocks noChangeArrowheads="1"/>
          </p:cNvSpPr>
          <p:nvPr/>
        </p:nvSpPr>
        <p:spPr bwMode="auto">
          <a:xfrm>
            <a:off x="6672263" y="1758950"/>
            <a:ext cx="762000" cy="3843338"/>
          </a:xfrm>
          <a:prstGeom prst="can">
            <a:avLst>
              <a:gd name="adj" fmla="val 36264"/>
            </a:avLst>
          </a:prstGeom>
          <a:gradFill rotWithShape="0">
            <a:gsLst>
              <a:gs pos="0">
                <a:srgbClr val="185E5E"/>
              </a:gs>
              <a:gs pos="50000">
                <a:srgbClr val="33CCCC"/>
              </a:gs>
              <a:gs pos="100000">
                <a:srgbClr val="185E5E"/>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5" name="Line 28"/>
          <p:cNvSpPr>
            <a:spLocks noChangeShapeType="1"/>
          </p:cNvSpPr>
          <p:nvPr/>
        </p:nvSpPr>
        <p:spPr bwMode="auto">
          <a:xfrm>
            <a:off x="7053263" y="1377950"/>
            <a:ext cx="0" cy="4572000"/>
          </a:xfrm>
          <a:prstGeom prst="line">
            <a:avLst/>
          </a:prstGeom>
          <a:noFill/>
          <a:ln w="12700">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6" name="Oval 29"/>
          <p:cNvSpPr>
            <a:spLocks noChangeArrowheads="1"/>
          </p:cNvSpPr>
          <p:nvPr/>
        </p:nvSpPr>
        <p:spPr bwMode="auto">
          <a:xfrm>
            <a:off x="5910263" y="1606550"/>
            <a:ext cx="2286000" cy="609600"/>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7" name="Rectangle 30"/>
          <p:cNvSpPr>
            <a:spLocks noChangeArrowheads="1"/>
          </p:cNvSpPr>
          <p:nvPr/>
        </p:nvSpPr>
        <p:spPr bwMode="auto">
          <a:xfrm>
            <a:off x="7434263" y="2825750"/>
            <a:ext cx="762000" cy="1828800"/>
          </a:xfrm>
          <a:prstGeom prst="rect">
            <a:avLst/>
          </a:prstGeom>
          <a:solidFill>
            <a:srgbClr val="96969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8" name="Rectangle 31" descr="宽下对角线"/>
          <p:cNvSpPr>
            <a:spLocks noChangeArrowheads="1"/>
          </p:cNvSpPr>
          <p:nvPr/>
        </p:nvSpPr>
        <p:spPr bwMode="auto">
          <a:xfrm>
            <a:off x="7815263" y="2825750"/>
            <a:ext cx="228600" cy="1828800"/>
          </a:xfrm>
          <a:prstGeom prst="rect">
            <a:avLst/>
          </a:prstGeom>
          <a:blipFill dpi="0" rotWithShape="0">
            <a:blip r:embed="rId28"/>
            <a:srcRect/>
            <a:tile tx="0" ty="0" sx="100000" sy="100000" flip="none" algn="tl"/>
          </a:bli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9" name="Line 32"/>
          <p:cNvSpPr>
            <a:spLocks noChangeShapeType="1"/>
          </p:cNvSpPr>
          <p:nvPr/>
        </p:nvSpPr>
        <p:spPr bwMode="auto">
          <a:xfrm>
            <a:off x="7053263" y="5111750"/>
            <a:ext cx="1524000" cy="0"/>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60" name="Object 33"/>
          <p:cNvGraphicFramePr>
            <a:graphicFrameLocks/>
          </p:cNvGraphicFramePr>
          <p:nvPr/>
        </p:nvGraphicFramePr>
        <p:xfrm>
          <a:off x="7137400" y="3376613"/>
          <a:ext cx="138113" cy="317500"/>
        </p:xfrm>
        <a:graphic>
          <a:graphicData uri="http://schemas.openxmlformats.org/presentationml/2006/ole">
            <mc:AlternateContent xmlns:mc="http://schemas.openxmlformats.org/markup-compatibility/2006">
              <mc:Choice xmlns:v="urn:schemas-microsoft-com:vml" Requires="v">
                <p:oleObj name="公式" r:id="rId29" imgW="47543" imgH="209520" progId="Equation.3">
                  <p:embed/>
                </p:oleObj>
              </mc:Choice>
              <mc:Fallback>
                <p:oleObj name="公式" r:id="rId29" imgW="47543" imgH="209520" progId="Equation.3">
                  <p:embed/>
                  <p:pic>
                    <p:nvPicPr>
                      <p:cNvPr id="0" name="Object 3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37400" y="3376613"/>
                        <a:ext cx="1381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1" name="Line 34"/>
          <p:cNvSpPr>
            <a:spLocks noChangeShapeType="1"/>
          </p:cNvSpPr>
          <p:nvPr/>
        </p:nvSpPr>
        <p:spPr bwMode="auto">
          <a:xfrm flipV="1">
            <a:off x="7053263" y="1149350"/>
            <a:ext cx="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62" name="Object 35"/>
          <p:cNvGraphicFramePr>
            <a:graphicFrameLocks/>
          </p:cNvGraphicFramePr>
          <p:nvPr/>
        </p:nvGraphicFramePr>
        <p:xfrm>
          <a:off x="7459663" y="1639888"/>
          <a:ext cx="331787" cy="420687"/>
        </p:xfrm>
        <a:graphic>
          <a:graphicData uri="http://schemas.openxmlformats.org/presentationml/2006/ole">
            <mc:AlternateContent xmlns:mc="http://schemas.openxmlformats.org/markup-compatibility/2006">
              <mc:Choice xmlns:v="urn:schemas-microsoft-com:vml" Requires="v">
                <p:oleObj name="公式" r:id="rId31" imgW="238257" imgH="314280" progId="Equation.3">
                  <p:embed/>
                </p:oleObj>
              </mc:Choice>
              <mc:Fallback>
                <p:oleObj name="公式" r:id="rId31" imgW="238257" imgH="314280" progId="Equation.3">
                  <p:embed/>
                  <p:pic>
                    <p:nvPicPr>
                      <p:cNvPr id="0" name="Object 35"/>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59663" y="1639888"/>
                        <a:ext cx="331787"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3" name="Line 36"/>
          <p:cNvSpPr>
            <a:spLocks noChangeShapeType="1"/>
          </p:cNvSpPr>
          <p:nvPr/>
        </p:nvSpPr>
        <p:spPr bwMode="auto">
          <a:xfrm>
            <a:off x="5910263" y="3359150"/>
            <a:ext cx="11430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64" name="Object 37"/>
          <p:cNvGraphicFramePr>
            <a:graphicFrameLocks/>
          </p:cNvGraphicFramePr>
          <p:nvPr/>
        </p:nvGraphicFramePr>
        <p:xfrm>
          <a:off x="6049963" y="2819400"/>
          <a:ext cx="366712" cy="417513"/>
        </p:xfrm>
        <a:graphic>
          <a:graphicData uri="http://schemas.openxmlformats.org/presentationml/2006/ole">
            <mc:AlternateContent xmlns:mc="http://schemas.openxmlformats.org/markup-compatibility/2006">
              <mc:Choice xmlns:v="urn:schemas-microsoft-com:vml" Requires="v">
                <p:oleObj name="公式" r:id="rId33" imgW="276346" imgH="314280" progId="Equation.3">
                  <p:embed/>
                </p:oleObj>
              </mc:Choice>
              <mc:Fallback>
                <p:oleObj name="公式" r:id="rId33" imgW="276346" imgH="314280" progId="Equation.3">
                  <p:embed/>
                  <p:pic>
                    <p:nvPicPr>
                      <p:cNvPr id="0" name="Object 3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49963" y="2819400"/>
                        <a:ext cx="3667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5" name="Object 38"/>
          <p:cNvGraphicFramePr>
            <a:graphicFrameLocks/>
          </p:cNvGraphicFramePr>
          <p:nvPr/>
        </p:nvGraphicFramePr>
        <p:xfrm>
          <a:off x="6119813" y="3740150"/>
          <a:ext cx="366712" cy="420688"/>
        </p:xfrm>
        <a:graphic>
          <a:graphicData uri="http://schemas.openxmlformats.org/presentationml/2006/ole">
            <mc:AlternateContent xmlns:mc="http://schemas.openxmlformats.org/markup-compatibility/2006">
              <mc:Choice xmlns:v="urn:schemas-microsoft-com:vml" Requires="v">
                <p:oleObj name="公式" r:id="rId35" imgW="276346" imgH="314280" progId="Equation.3">
                  <p:embed/>
                </p:oleObj>
              </mc:Choice>
              <mc:Fallback>
                <p:oleObj name="公式" r:id="rId35" imgW="276346" imgH="314280" progId="Equation.3">
                  <p:embed/>
                  <p:pic>
                    <p:nvPicPr>
                      <p:cNvPr id="0" name="Object 38"/>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19813" y="3740150"/>
                        <a:ext cx="3667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90500" y="228600"/>
            <a:ext cx="6613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互感现象  互感系数  互感电动势</a:t>
            </a:r>
          </a:p>
        </p:txBody>
      </p:sp>
      <p:sp>
        <p:nvSpPr>
          <p:cNvPr id="128003" name="Oval 3"/>
          <p:cNvSpPr>
            <a:spLocks noChangeArrowheads="1"/>
          </p:cNvSpPr>
          <p:nvPr/>
        </p:nvSpPr>
        <p:spPr bwMode="auto">
          <a:xfrm>
            <a:off x="6034088" y="1127125"/>
            <a:ext cx="990600" cy="1965325"/>
          </a:xfrm>
          <a:prstGeom prst="ellipse">
            <a:avLst/>
          </a:prstGeom>
          <a:gradFill rotWithShape="1">
            <a:gsLst>
              <a:gs pos="0">
                <a:schemeClr val="hlink">
                  <a:gamma/>
                  <a:shade val="46275"/>
                  <a:invGamma/>
                  <a:alpha val="20000"/>
                </a:schemeClr>
              </a:gs>
              <a:gs pos="100000">
                <a:schemeClr val="hlink">
                  <a:alpha val="20000"/>
                </a:schemeClr>
              </a:gs>
            </a:gsLst>
            <a:path path="shape">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45060" name="Object 4"/>
          <p:cNvGraphicFramePr>
            <a:graphicFrameLocks/>
          </p:cNvGraphicFramePr>
          <p:nvPr/>
        </p:nvGraphicFramePr>
        <p:xfrm>
          <a:off x="8216900" y="835025"/>
          <a:ext cx="331788" cy="457200"/>
        </p:xfrm>
        <a:graphic>
          <a:graphicData uri="http://schemas.openxmlformats.org/presentationml/2006/ole">
            <mc:AlternateContent xmlns:mc="http://schemas.openxmlformats.org/markup-compatibility/2006">
              <mc:Choice xmlns:v="urn:schemas-microsoft-com:vml" Requires="v">
                <p:oleObj name="公式" r:id="rId2" imgW="238257" imgH="352350" progId="Equation.3">
                  <p:embed/>
                </p:oleObj>
              </mc:Choice>
              <mc:Fallback>
                <p:oleObj name="公式" r:id="rId2" imgW="238257" imgH="35235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835025"/>
                        <a:ext cx="3317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1" name="Arc 5"/>
          <p:cNvSpPr>
            <a:spLocks/>
          </p:cNvSpPr>
          <p:nvPr/>
        </p:nvSpPr>
        <p:spPr bwMode="auto">
          <a:xfrm rot="21173839" flipH="1">
            <a:off x="6127750" y="1825625"/>
            <a:ext cx="388938" cy="433388"/>
          </a:xfrm>
          <a:custGeom>
            <a:avLst/>
            <a:gdLst>
              <a:gd name="T0" fmla="*/ 2147483646 w 21595"/>
              <a:gd name="T1" fmla="*/ 0 h 13228"/>
              <a:gd name="T2" fmla="*/ 2147483646 w 21595"/>
              <a:gd name="T3" fmla="*/ 2147483646 h 13228"/>
              <a:gd name="T4" fmla="*/ 0 w 21595"/>
              <a:gd name="T5" fmla="*/ 2147483646 h 13228"/>
              <a:gd name="T6" fmla="*/ 0 60000 65536"/>
              <a:gd name="T7" fmla="*/ 0 60000 65536"/>
              <a:gd name="T8" fmla="*/ 0 60000 65536"/>
            </a:gdLst>
            <a:ahLst/>
            <a:cxnLst>
              <a:cxn ang="T6">
                <a:pos x="T0" y="T1"/>
              </a:cxn>
              <a:cxn ang="T7">
                <a:pos x="T2" y="T3"/>
              </a:cxn>
              <a:cxn ang="T8">
                <a:pos x="T4" y="T5"/>
              </a:cxn>
            </a:cxnLst>
            <a:rect l="0" t="0" r="r" b="b"/>
            <a:pathLst>
              <a:path w="21595" h="13228" fill="none" extrusionOk="0">
                <a:moveTo>
                  <a:pt x="17075" y="0"/>
                </a:moveTo>
                <a:cubicBezTo>
                  <a:pt x="19909" y="3658"/>
                  <a:pt x="21493" y="8130"/>
                  <a:pt x="21594" y="12757"/>
                </a:cubicBezTo>
              </a:path>
              <a:path w="21595" h="13228" stroke="0" extrusionOk="0">
                <a:moveTo>
                  <a:pt x="17075" y="0"/>
                </a:moveTo>
                <a:cubicBezTo>
                  <a:pt x="19909" y="3658"/>
                  <a:pt x="21493" y="8130"/>
                  <a:pt x="21594" y="12757"/>
                </a:cubicBezTo>
                <a:lnTo>
                  <a:pt x="0" y="13228"/>
                </a:lnTo>
                <a:lnTo>
                  <a:pt x="17075" y="0"/>
                </a:lnTo>
                <a:close/>
              </a:path>
            </a:pathLst>
          </a:custGeom>
          <a:noFill/>
          <a:ln w="22225">
            <a:solidFill>
              <a:srgbClr val="FF66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5062" name="Object 6"/>
          <p:cNvGraphicFramePr>
            <a:graphicFrameLocks/>
          </p:cNvGraphicFramePr>
          <p:nvPr/>
        </p:nvGraphicFramePr>
        <p:xfrm>
          <a:off x="5795963" y="1781175"/>
          <a:ext cx="201612" cy="292100"/>
        </p:xfrm>
        <a:graphic>
          <a:graphicData uri="http://schemas.openxmlformats.org/presentationml/2006/ole">
            <mc:AlternateContent xmlns:mc="http://schemas.openxmlformats.org/markup-compatibility/2006">
              <mc:Choice xmlns:v="urn:schemas-microsoft-com:vml" Requires="v">
                <p:oleObj name="公式" r:id="rId4" imgW="95357" imgH="200070" progId="Equation.3">
                  <p:embed/>
                </p:oleObj>
              </mc:Choice>
              <mc:Fallback>
                <p:oleObj name="公式" r:id="rId4" imgW="95357" imgH="200070"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1781175"/>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7"/>
          <p:cNvGraphicFramePr>
            <a:graphicFrameLocks/>
          </p:cNvGraphicFramePr>
          <p:nvPr/>
        </p:nvGraphicFramePr>
        <p:xfrm>
          <a:off x="5722938" y="2398713"/>
          <a:ext cx="306387" cy="417512"/>
        </p:xfrm>
        <a:graphic>
          <a:graphicData uri="http://schemas.openxmlformats.org/presentationml/2006/ole">
            <mc:AlternateContent xmlns:mc="http://schemas.openxmlformats.org/markup-compatibility/2006">
              <mc:Choice xmlns:v="urn:schemas-microsoft-com:vml" Requires="v">
                <p:oleObj name="公式" r:id="rId6" imgW="199898" imgH="314280" progId="Equation.3">
                  <p:embed/>
                </p:oleObj>
              </mc:Choice>
              <mc:Fallback>
                <p:oleObj name="公式" r:id="rId6" imgW="199898" imgH="314280"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2938" y="2398713"/>
                        <a:ext cx="30638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8" name="Oval 8"/>
          <p:cNvSpPr>
            <a:spLocks noChangeArrowheads="1"/>
          </p:cNvSpPr>
          <p:nvPr/>
        </p:nvSpPr>
        <p:spPr bwMode="auto">
          <a:xfrm>
            <a:off x="7481888" y="1127125"/>
            <a:ext cx="990600" cy="1965325"/>
          </a:xfrm>
          <a:prstGeom prst="ellipse">
            <a:avLst/>
          </a:prstGeom>
          <a:gradFill rotWithShape="1">
            <a:gsLst>
              <a:gs pos="0">
                <a:schemeClr val="hlink">
                  <a:gamma/>
                  <a:shade val="46275"/>
                  <a:invGamma/>
                  <a:alpha val="20000"/>
                </a:schemeClr>
              </a:gs>
              <a:gs pos="100000">
                <a:schemeClr val="hlink">
                  <a:alpha val="20000"/>
                </a:schemeClr>
              </a:gs>
            </a:gsLst>
            <a:path path="shape">
              <a:fillToRect l="50000" t="50000" r="50000" b="50000"/>
            </a:path>
          </a:gradFill>
          <a:ln w="2857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45065" name="Object 9"/>
          <p:cNvGraphicFramePr>
            <a:graphicFrameLocks/>
          </p:cNvGraphicFramePr>
          <p:nvPr/>
        </p:nvGraphicFramePr>
        <p:xfrm>
          <a:off x="8294688" y="2809875"/>
          <a:ext cx="341312" cy="417513"/>
        </p:xfrm>
        <a:graphic>
          <a:graphicData uri="http://schemas.openxmlformats.org/presentationml/2006/ole">
            <mc:AlternateContent xmlns:mc="http://schemas.openxmlformats.org/markup-compatibility/2006">
              <mc:Choice xmlns:v="urn:schemas-microsoft-com:vml" Requires="v">
                <p:oleObj name="公式" r:id="rId8" imgW="238257" imgH="314280" progId="Equation.3">
                  <p:embed/>
                </p:oleObj>
              </mc:Choice>
              <mc:Fallback>
                <p:oleObj name="公式" r:id="rId8" imgW="238257" imgH="314280"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4688" y="2809875"/>
                        <a:ext cx="3413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6" name="Rectangle 10"/>
          <p:cNvSpPr>
            <a:spLocks noChangeArrowheads="1"/>
          </p:cNvSpPr>
          <p:nvPr/>
        </p:nvSpPr>
        <p:spPr bwMode="auto">
          <a:xfrm>
            <a:off x="742950" y="762000"/>
            <a:ext cx="339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a:t>
            </a:r>
            <a:r>
              <a:rPr kumimoji="1" lang="zh-CN" altLang="en-US" sz="2400" b="1">
                <a:solidFill>
                  <a:srgbClr val="66FFFF"/>
                </a:solidFill>
                <a:latin typeface="Times New Roman" panose="02020603050405020304" pitchFamily="18" charset="0"/>
              </a:rPr>
              <a:t> </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中的电流变化</a:t>
            </a:r>
          </a:p>
        </p:txBody>
      </p:sp>
      <p:sp>
        <p:nvSpPr>
          <p:cNvPr id="45067" name="Rectangle 11"/>
          <p:cNvSpPr>
            <a:spLocks noChangeArrowheads="1"/>
          </p:cNvSpPr>
          <p:nvPr/>
        </p:nvSpPr>
        <p:spPr bwMode="auto">
          <a:xfrm>
            <a:off x="685800" y="12700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引起线圈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的磁通变化</a:t>
            </a:r>
          </a:p>
        </p:txBody>
      </p:sp>
      <p:sp>
        <p:nvSpPr>
          <p:cNvPr id="45068" name="Rectangle 12"/>
          <p:cNvSpPr>
            <a:spLocks noChangeArrowheads="1"/>
          </p:cNvSpPr>
          <p:nvPr/>
        </p:nvSpPr>
        <p:spPr bwMode="auto">
          <a:xfrm>
            <a:off x="704850" y="1778000"/>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 </a:t>
            </a:r>
            <a:r>
              <a:rPr kumimoji="1" lang="en-US" altLang="zh-CN" sz="2400" b="1">
                <a:solidFill>
                  <a:srgbClr val="66FFFF"/>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中产生感应电动势</a:t>
            </a:r>
          </a:p>
        </p:txBody>
      </p:sp>
      <p:sp>
        <p:nvSpPr>
          <p:cNvPr id="45069" name="Rectangle 13"/>
          <p:cNvSpPr>
            <a:spLocks noChangeArrowheads="1"/>
          </p:cNvSpPr>
          <p:nvPr/>
        </p:nvSpPr>
        <p:spPr bwMode="auto">
          <a:xfrm>
            <a:off x="723900" y="2324100"/>
            <a:ext cx="384810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根据毕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萨定律，穿过线圈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的磁通量正比于线圈</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中电流</a:t>
            </a:r>
            <a:r>
              <a:rPr kumimoji="1" lang="zh-CN" altLang="en-US" sz="24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I </a:t>
            </a:r>
          </a:p>
        </p:txBody>
      </p:sp>
      <p:graphicFrame>
        <p:nvGraphicFramePr>
          <p:cNvPr id="45070" name="Object 16"/>
          <p:cNvGraphicFramePr>
            <a:graphicFrameLocks/>
          </p:cNvGraphicFramePr>
          <p:nvPr/>
        </p:nvGraphicFramePr>
        <p:xfrm>
          <a:off x="1835150" y="3644900"/>
          <a:ext cx="1589088" cy="417513"/>
        </p:xfrm>
        <a:graphic>
          <a:graphicData uri="http://schemas.openxmlformats.org/presentationml/2006/ole">
            <mc:AlternateContent xmlns:mc="http://schemas.openxmlformats.org/markup-compatibility/2006">
              <mc:Choice xmlns:v="urn:schemas-microsoft-com:vml" Requires="v">
                <p:oleObj name="公式" r:id="rId10" imgW="1495456" imgH="314280" progId="Equation.3">
                  <p:embed/>
                </p:oleObj>
              </mc:Choice>
              <mc:Fallback>
                <p:oleObj name="公式" r:id="rId10" imgW="1495456" imgH="314280" progId="Equation.3">
                  <p:embed/>
                  <p:pic>
                    <p:nvPicPr>
                      <p:cNvPr id="0" name="Object 1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50" y="3644900"/>
                        <a:ext cx="1589088" cy="4175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1" name="Object 17"/>
          <p:cNvGraphicFramePr>
            <a:graphicFrameLocks/>
          </p:cNvGraphicFramePr>
          <p:nvPr/>
        </p:nvGraphicFramePr>
        <p:xfrm>
          <a:off x="2700338" y="4221163"/>
          <a:ext cx="2284412" cy="823912"/>
        </p:xfrm>
        <a:graphic>
          <a:graphicData uri="http://schemas.openxmlformats.org/presentationml/2006/ole">
            <mc:AlternateContent xmlns:mc="http://schemas.openxmlformats.org/markup-compatibility/2006">
              <mc:Choice xmlns:v="urn:schemas-microsoft-com:vml" Requires="v">
                <p:oleObj name="公式" r:id="rId12" imgW="2181323" imgH="733320" progId="Equation.3">
                  <p:embed/>
                </p:oleObj>
              </mc:Choice>
              <mc:Fallback>
                <p:oleObj name="公式" r:id="rId12" imgW="2181323" imgH="733320" progId="Equation.3">
                  <p:embed/>
                  <p:pic>
                    <p:nvPicPr>
                      <p:cNvPr id="0" name="Object 1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0338" y="4221163"/>
                        <a:ext cx="22844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2" name="Object 18"/>
          <p:cNvGraphicFramePr>
            <a:graphicFrameLocks/>
          </p:cNvGraphicFramePr>
          <p:nvPr/>
        </p:nvGraphicFramePr>
        <p:xfrm>
          <a:off x="5013325" y="4214813"/>
          <a:ext cx="2944813" cy="823912"/>
        </p:xfrm>
        <a:graphic>
          <a:graphicData uri="http://schemas.openxmlformats.org/presentationml/2006/ole">
            <mc:AlternateContent xmlns:mc="http://schemas.openxmlformats.org/markup-compatibility/2006">
              <mc:Choice xmlns:v="urn:schemas-microsoft-com:vml" Requires="v">
                <p:oleObj name="公式" r:id="rId14" imgW="2838557" imgH="733320" progId="Equation.3">
                  <p:embed/>
                </p:oleObj>
              </mc:Choice>
              <mc:Fallback>
                <p:oleObj name="公式" r:id="rId14" imgW="2838557" imgH="733320" progId="Equation.3">
                  <p:embed/>
                  <p:pic>
                    <p:nvPicPr>
                      <p:cNvPr id="0" name="Object 1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13325" y="4214813"/>
                        <a:ext cx="29448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3" name="Rectangle 19"/>
          <p:cNvSpPr>
            <a:spLocks noChangeArrowheads="1"/>
          </p:cNvSpPr>
          <p:nvPr/>
        </p:nvSpPr>
        <p:spPr bwMode="auto">
          <a:xfrm>
            <a:off x="723900" y="5010150"/>
            <a:ext cx="37496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b="1">
                <a:solidFill>
                  <a:schemeClr val="bg1"/>
                </a:solidFill>
                <a:latin typeface="Times New Roman" panose="02020603050405020304" pitchFamily="18" charset="0"/>
              </a:rPr>
              <a:t>若回路周围不存在铁磁质</a:t>
            </a:r>
            <a:r>
              <a:rPr kumimoji="1" lang="zh-CN" altLang="en-US" sz="2400" b="1">
                <a:solidFill>
                  <a:schemeClr val="bg1"/>
                </a:solidFill>
                <a:latin typeface="Times New Roman" panose="02020603050405020304" pitchFamily="18" charset="0"/>
              </a:rPr>
              <a:t>且两线圈结构、相对位置及其周围介质分布不变时</a:t>
            </a:r>
          </a:p>
        </p:txBody>
      </p:sp>
      <p:graphicFrame>
        <p:nvGraphicFramePr>
          <p:cNvPr id="45074" name="Object 20"/>
          <p:cNvGraphicFramePr>
            <a:graphicFrameLocks/>
          </p:cNvGraphicFramePr>
          <p:nvPr/>
        </p:nvGraphicFramePr>
        <p:xfrm>
          <a:off x="4418013" y="5411788"/>
          <a:ext cx="2057400" cy="823912"/>
        </p:xfrm>
        <a:graphic>
          <a:graphicData uri="http://schemas.openxmlformats.org/presentationml/2006/ole">
            <mc:AlternateContent xmlns:mc="http://schemas.openxmlformats.org/markup-compatibility/2006">
              <mc:Choice xmlns:v="urn:schemas-microsoft-com:vml" Requires="v">
                <p:oleObj name="公式" r:id="rId16" imgW="1952521" imgH="733320" progId="Equation.3">
                  <p:embed/>
                </p:oleObj>
              </mc:Choice>
              <mc:Fallback>
                <p:oleObj name="公式" r:id="rId16" imgW="1952521" imgH="733320" progId="Equation.3">
                  <p:embed/>
                  <p:pic>
                    <p:nvPicPr>
                      <p:cNvPr id="0" name="Object 2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8013" y="5411788"/>
                        <a:ext cx="2057400" cy="823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5" name="Object 22"/>
          <p:cNvGraphicFramePr>
            <a:graphicFrameLocks/>
          </p:cNvGraphicFramePr>
          <p:nvPr/>
        </p:nvGraphicFramePr>
        <p:xfrm>
          <a:off x="6883400" y="5380038"/>
          <a:ext cx="2081213" cy="823912"/>
        </p:xfrm>
        <a:graphic>
          <a:graphicData uri="http://schemas.openxmlformats.org/presentationml/2006/ole">
            <mc:AlternateContent xmlns:mc="http://schemas.openxmlformats.org/markup-compatibility/2006">
              <mc:Choice xmlns:v="urn:schemas-microsoft-com:vml" Requires="v">
                <p:oleObj name="公式" r:id="rId18" imgW="1990610" imgH="733320" progId="Equation.3">
                  <p:embed/>
                </p:oleObj>
              </mc:Choice>
              <mc:Fallback>
                <p:oleObj name="公式" r:id="rId18" imgW="1990610" imgH="733320" progId="Equation.3">
                  <p:embed/>
                  <p:pic>
                    <p:nvPicPr>
                      <p:cNvPr id="0" name="Object 2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83400" y="5380038"/>
                        <a:ext cx="2081213" cy="823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6" name="Rectangle 23"/>
          <p:cNvSpPr>
            <a:spLocks noChangeArrowheads="1"/>
          </p:cNvSpPr>
          <p:nvPr/>
        </p:nvSpPr>
        <p:spPr bwMode="auto">
          <a:xfrm>
            <a:off x="454025" y="44275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互感电动势</a:t>
            </a:r>
          </a:p>
        </p:txBody>
      </p:sp>
      <p:sp>
        <p:nvSpPr>
          <p:cNvPr id="45077" name="AutoShape 25"/>
          <p:cNvSpPr>
            <a:spLocks noChangeArrowheads="1"/>
          </p:cNvSpPr>
          <p:nvPr/>
        </p:nvSpPr>
        <p:spPr bwMode="auto">
          <a:xfrm>
            <a:off x="6565900" y="5789613"/>
            <a:ext cx="242888" cy="185737"/>
          </a:xfrm>
          <a:prstGeom prst="leftRightArrow">
            <a:avLst>
              <a:gd name="adj1" fmla="val 50000"/>
              <a:gd name="adj2" fmla="val 26154"/>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5078" name="Group 26"/>
          <p:cNvGrpSpPr>
            <a:grpSpLocks/>
          </p:cNvGrpSpPr>
          <p:nvPr/>
        </p:nvGrpSpPr>
        <p:grpSpPr bwMode="auto">
          <a:xfrm>
            <a:off x="4967288" y="1336675"/>
            <a:ext cx="3803650" cy="433388"/>
            <a:chOff x="3129" y="562"/>
            <a:chExt cx="2396" cy="273"/>
          </a:xfrm>
        </p:grpSpPr>
        <p:sp>
          <p:nvSpPr>
            <p:cNvPr id="45090" name="Freeform 27"/>
            <p:cNvSpPr>
              <a:spLocks/>
            </p:cNvSpPr>
            <p:nvPr/>
          </p:nvSpPr>
          <p:spPr bwMode="auto">
            <a:xfrm>
              <a:off x="3129" y="562"/>
              <a:ext cx="641" cy="266"/>
            </a:xfrm>
            <a:custGeom>
              <a:avLst/>
              <a:gdLst>
                <a:gd name="T0" fmla="*/ 0 w 432"/>
                <a:gd name="T1" fmla="*/ 0 h 288"/>
                <a:gd name="T2" fmla="*/ 118349 w 432"/>
                <a:gd name="T3" fmla="*/ 38 h 288"/>
                <a:gd name="T4" fmla="*/ 353820 w 432"/>
                <a:gd name="T5" fmla="*/ 74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91" name="Freeform 28"/>
            <p:cNvSpPr>
              <a:spLocks/>
            </p:cNvSpPr>
            <p:nvPr/>
          </p:nvSpPr>
          <p:spPr bwMode="auto">
            <a:xfrm>
              <a:off x="3995" y="795"/>
              <a:ext cx="751" cy="40"/>
            </a:xfrm>
            <a:custGeom>
              <a:avLst/>
              <a:gdLst>
                <a:gd name="T0" fmla="*/ 0 w 960"/>
                <a:gd name="T1" fmla="*/ 0 h 200"/>
                <a:gd name="T2" fmla="*/ 3 w 960"/>
                <a:gd name="T3" fmla="*/ 0 h 200"/>
                <a:gd name="T4" fmla="*/ 9 w 960"/>
                <a:gd name="T5" fmla="*/ 0 h 200"/>
                <a:gd name="T6" fmla="*/ 15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92" name="Freeform 29"/>
            <p:cNvSpPr>
              <a:spLocks/>
            </p:cNvSpPr>
            <p:nvPr/>
          </p:nvSpPr>
          <p:spPr bwMode="auto">
            <a:xfrm>
              <a:off x="5078" y="611"/>
              <a:ext cx="447" cy="141"/>
            </a:xfrm>
            <a:custGeom>
              <a:avLst/>
              <a:gdLst>
                <a:gd name="T0" fmla="*/ 0 w 447"/>
                <a:gd name="T1" fmla="*/ 141 h 141"/>
                <a:gd name="T2" fmla="*/ 259 w 447"/>
                <a:gd name="T3" fmla="*/ 83 h 141"/>
                <a:gd name="T4" fmla="*/ 447 w 447"/>
                <a:gd name="T5" fmla="*/ 0 h 141"/>
                <a:gd name="T6" fmla="*/ 0 60000 65536"/>
                <a:gd name="T7" fmla="*/ 0 60000 65536"/>
                <a:gd name="T8" fmla="*/ 0 60000 65536"/>
              </a:gdLst>
              <a:ahLst/>
              <a:cxnLst>
                <a:cxn ang="T6">
                  <a:pos x="T0" y="T1"/>
                </a:cxn>
                <a:cxn ang="T7">
                  <a:pos x="T2" y="T3"/>
                </a:cxn>
                <a:cxn ang="T8">
                  <a:pos x="T4" y="T5"/>
                </a:cxn>
              </a:cxnLst>
              <a:rect l="0" t="0" r="r" b="b"/>
              <a:pathLst>
                <a:path w="447" h="141">
                  <a:moveTo>
                    <a:pt x="0" y="141"/>
                  </a:moveTo>
                  <a:cubicBezTo>
                    <a:pt x="92" y="123"/>
                    <a:pt x="185" y="106"/>
                    <a:pt x="259" y="83"/>
                  </a:cubicBezTo>
                  <a:cubicBezTo>
                    <a:pt x="333" y="60"/>
                    <a:pt x="390" y="30"/>
                    <a:pt x="447" y="0"/>
                  </a:cubicBezTo>
                </a:path>
              </a:pathLst>
            </a:custGeom>
            <a:noFill/>
            <a:ln w="28575" cap="flat"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grpSp>
        <p:nvGrpSpPr>
          <p:cNvPr id="45079" name="Group 30"/>
          <p:cNvGrpSpPr>
            <a:grpSpLocks/>
          </p:cNvGrpSpPr>
          <p:nvPr/>
        </p:nvGrpSpPr>
        <p:grpSpPr bwMode="auto">
          <a:xfrm>
            <a:off x="5043488" y="2090738"/>
            <a:ext cx="3810000" cy="33337"/>
            <a:chOff x="3177" y="1037"/>
            <a:chExt cx="2400" cy="21"/>
          </a:xfrm>
        </p:grpSpPr>
        <p:sp>
          <p:nvSpPr>
            <p:cNvPr id="45087" name="Line 31"/>
            <p:cNvSpPr>
              <a:spLocks noChangeShapeType="1"/>
            </p:cNvSpPr>
            <p:nvPr/>
          </p:nvSpPr>
          <p:spPr bwMode="auto">
            <a:xfrm flipV="1">
              <a:off x="5015" y="1037"/>
              <a:ext cx="562"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8" name="Line 32"/>
            <p:cNvSpPr>
              <a:spLocks noChangeShapeType="1"/>
            </p:cNvSpPr>
            <p:nvPr/>
          </p:nvSpPr>
          <p:spPr bwMode="auto">
            <a:xfrm>
              <a:off x="3177" y="1049"/>
              <a:ext cx="576"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9" name="Line 33"/>
            <p:cNvSpPr>
              <a:spLocks noChangeShapeType="1"/>
            </p:cNvSpPr>
            <p:nvPr/>
          </p:nvSpPr>
          <p:spPr bwMode="auto">
            <a:xfrm>
              <a:off x="4032" y="1058"/>
              <a:ext cx="658"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grpSp>
        <p:nvGrpSpPr>
          <p:cNvPr id="45080" name="Group 34"/>
          <p:cNvGrpSpPr>
            <a:grpSpLocks/>
          </p:cNvGrpSpPr>
          <p:nvPr/>
        </p:nvGrpSpPr>
        <p:grpSpPr bwMode="auto">
          <a:xfrm>
            <a:off x="4967288" y="2390775"/>
            <a:ext cx="3803650" cy="420688"/>
            <a:chOff x="3129" y="1226"/>
            <a:chExt cx="2396" cy="265"/>
          </a:xfrm>
        </p:grpSpPr>
        <p:sp>
          <p:nvSpPr>
            <p:cNvPr id="45084" name="Freeform 35"/>
            <p:cNvSpPr>
              <a:spLocks/>
            </p:cNvSpPr>
            <p:nvPr/>
          </p:nvSpPr>
          <p:spPr bwMode="auto">
            <a:xfrm flipV="1">
              <a:off x="3129" y="1226"/>
              <a:ext cx="641" cy="265"/>
            </a:xfrm>
            <a:custGeom>
              <a:avLst/>
              <a:gdLst>
                <a:gd name="T0" fmla="*/ 0 w 432"/>
                <a:gd name="T1" fmla="*/ 0 h 288"/>
                <a:gd name="T2" fmla="*/ 118349 w 432"/>
                <a:gd name="T3" fmla="*/ 35 h 288"/>
                <a:gd name="T4" fmla="*/ 353820 w 432"/>
                <a:gd name="T5" fmla="*/ 70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Freeform 36"/>
            <p:cNvSpPr>
              <a:spLocks/>
            </p:cNvSpPr>
            <p:nvPr/>
          </p:nvSpPr>
          <p:spPr bwMode="auto">
            <a:xfrm flipV="1">
              <a:off x="4032" y="1226"/>
              <a:ext cx="694" cy="40"/>
            </a:xfrm>
            <a:custGeom>
              <a:avLst/>
              <a:gdLst>
                <a:gd name="T0" fmla="*/ 0 w 960"/>
                <a:gd name="T1" fmla="*/ 0 h 200"/>
                <a:gd name="T2" fmla="*/ 1 w 960"/>
                <a:gd name="T3" fmla="*/ 0 h 200"/>
                <a:gd name="T4" fmla="*/ 3 w 960"/>
                <a:gd name="T5" fmla="*/ 0 h 200"/>
                <a:gd name="T6" fmla="*/ 4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Freeform 37"/>
            <p:cNvSpPr>
              <a:spLocks/>
            </p:cNvSpPr>
            <p:nvPr/>
          </p:nvSpPr>
          <p:spPr bwMode="auto">
            <a:xfrm>
              <a:off x="5031" y="1281"/>
              <a:ext cx="494" cy="106"/>
            </a:xfrm>
            <a:custGeom>
              <a:avLst/>
              <a:gdLst>
                <a:gd name="T0" fmla="*/ 0 w 494"/>
                <a:gd name="T1" fmla="*/ 0 h 106"/>
                <a:gd name="T2" fmla="*/ 165 w 494"/>
                <a:gd name="T3" fmla="*/ 24 h 106"/>
                <a:gd name="T4" fmla="*/ 306 w 494"/>
                <a:gd name="T5" fmla="*/ 47 h 106"/>
                <a:gd name="T6" fmla="*/ 494 w 494"/>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4" h="106">
                  <a:moveTo>
                    <a:pt x="0" y="0"/>
                  </a:moveTo>
                  <a:cubicBezTo>
                    <a:pt x="27" y="4"/>
                    <a:pt x="114" y="16"/>
                    <a:pt x="165" y="24"/>
                  </a:cubicBezTo>
                  <a:cubicBezTo>
                    <a:pt x="216" y="32"/>
                    <a:pt x="251" y="33"/>
                    <a:pt x="306" y="47"/>
                  </a:cubicBezTo>
                  <a:cubicBezTo>
                    <a:pt x="361" y="61"/>
                    <a:pt x="455" y="94"/>
                    <a:pt x="494" y="106"/>
                  </a:cubicBezTo>
                </a:path>
              </a:pathLst>
            </a:custGeom>
            <a:noFill/>
            <a:ln w="28575" cap="flat"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sp>
        <p:nvSpPr>
          <p:cNvPr id="45081" name="Text Box 38"/>
          <p:cNvSpPr txBox="1">
            <a:spLocks noChangeArrowheads="1"/>
          </p:cNvSpPr>
          <p:nvPr/>
        </p:nvSpPr>
        <p:spPr bwMode="auto">
          <a:xfrm>
            <a:off x="3709988" y="3587750"/>
            <a:ext cx="474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66FFFF"/>
                </a:solidFill>
                <a:latin typeface="Times New Roman" panose="02020603050405020304" pitchFamily="18" charset="0"/>
                <a:ea typeface="楷体_GB2312" pitchFamily="49" charset="-122"/>
              </a:rPr>
              <a:t>M</a:t>
            </a:r>
            <a:r>
              <a:rPr lang="en-US" altLang="zh-CN" sz="2400" b="1" baseline="-25000">
                <a:solidFill>
                  <a:srgbClr val="66FFFF"/>
                </a:solidFill>
                <a:latin typeface="Times New Roman" panose="02020603050405020304" pitchFamily="18" charset="0"/>
                <a:ea typeface="楷体_GB2312" pitchFamily="49" charset="-122"/>
              </a:rPr>
              <a:t>21</a:t>
            </a:r>
            <a:r>
              <a:rPr lang="zh-CN" altLang="en-US" sz="2400" b="1">
                <a:solidFill>
                  <a:schemeClr val="bg1"/>
                </a:solidFill>
                <a:latin typeface="Times New Roman" panose="02020603050405020304" pitchFamily="18" charset="0"/>
                <a:ea typeface="楷体_GB2312" pitchFamily="49" charset="-122"/>
              </a:rPr>
              <a:t>是回路</a:t>
            </a:r>
            <a:r>
              <a:rPr lang="en-US" altLang="zh-CN" sz="2400" b="1">
                <a:solidFill>
                  <a:srgbClr val="66FFFF"/>
                </a:solidFill>
                <a:latin typeface="Times New Roman" panose="02020603050405020304" pitchFamily="18" charset="0"/>
                <a:ea typeface="楷体_GB2312" pitchFamily="49" charset="-122"/>
              </a:rPr>
              <a:t>1</a:t>
            </a:r>
            <a:r>
              <a:rPr lang="zh-CN" altLang="en-US" sz="2400" b="1">
                <a:solidFill>
                  <a:schemeClr val="bg1"/>
                </a:solidFill>
                <a:latin typeface="Times New Roman" panose="02020603050405020304" pitchFamily="18" charset="0"/>
                <a:ea typeface="楷体_GB2312" pitchFamily="49" charset="-122"/>
              </a:rPr>
              <a:t>对回路</a:t>
            </a:r>
            <a:r>
              <a:rPr lang="en-US" altLang="zh-CN" sz="2400" b="1">
                <a:solidFill>
                  <a:srgbClr val="66FFFF"/>
                </a:solidFill>
                <a:latin typeface="Times New Roman" panose="02020603050405020304" pitchFamily="18" charset="0"/>
                <a:ea typeface="楷体_GB2312" pitchFamily="49" charset="-122"/>
              </a:rPr>
              <a:t>2</a:t>
            </a:r>
            <a:r>
              <a:rPr lang="zh-CN" altLang="en-US" sz="2400" b="1">
                <a:solidFill>
                  <a:schemeClr val="bg1"/>
                </a:solidFill>
                <a:latin typeface="Times New Roman" panose="02020603050405020304" pitchFamily="18" charset="0"/>
                <a:ea typeface="楷体_GB2312" pitchFamily="49" charset="-122"/>
              </a:rPr>
              <a:t>的互感系数</a:t>
            </a:r>
          </a:p>
        </p:txBody>
      </p:sp>
      <p:sp>
        <p:nvSpPr>
          <p:cNvPr id="45082" name="Arc 39"/>
          <p:cNvSpPr>
            <a:spLocks/>
          </p:cNvSpPr>
          <p:nvPr/>
        </p:nvSpPr>
        <p:spPr bwMode="auto">
          <a:xfrm rot="-5400000">
            <a:off x="6111081" y="524669"/>
            <a:ext cx="560388" cy="1155700"/>
          </a:xfrm>
          <a:custGeom>
            <a:avLst/>
            <a:gdLst>
              <a:gd name="T0" fmla="*/ 2147483646 w 41967"/>
              <a:gd name="T1" fmla="*/ 2147483646 h 43200"/>
              <a:gd name="T2" fmla="*/ 0 w 41967"/>
              <a:gd name="T3" fmla="*/ 2147483646 h 43200"/>
              <a:gd name="T4" fmla="*/ 2147483646 w 41967"/>
              <a:gd name="T5" fmla="*/ 2147483646 h 43200"/>
              <a:gd name="T6" fmla="*/ 0 60000 65536"/>
              <a:gd name="T7" fmla="*/ 0 60000 65536"/>
              <a:gd name="T8" fmla="*/ 0 60000 65536"/>
            </a:gdLst>
            <a:ahLst/>
            <a:cxnLst>
              <a:cxn ang="T6">
                <a:pos x="T0" y="T1"/>
              </a:cxn>
              <a:cxn ang="T7">
                <a:pos x="T2" y="T3"/>
              </a:cxn>
              <a:cxn ang="T8">
                <a:pos x="T4" y="T5"/>
              </a:cxn>
            </a:cxnLst>
            <a:rect l="0" t="0" r="r" b="b"/>
            <a:pathLst>
              <a:path w="41967" h="43200" fill="none"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path>
              <a:path w="41967" h="43200" stroke="0"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lnTo>
                  <a:pt x="20367" y="21600"/>
                </a:lnTo>
                <a:lnTo>
                  <a:pt x="224" y="13798"/>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3" name="Arc 40"/>
          <p:cNvSpPr>
            <a:spLocks/>
          </p:cNvSpPr>
          <p:nvPr/>
        </p:nvSpPr>
        <p:spPr bwMode="auto">
          <a:xfrm rot="5400000">
            <a:off x="6093619" y="2499519"/>
            <a:ext cx="560388" cy="1155700"/>
          </a:xfrm>
          <a:custGeom>
            <a:avLst/>
            <a:gdLst>
              <a:gd name="T0" fmla="*/ 2147483646 w 41967"/>
              <a:gd name="T1" fmla="*/ 2147483646 h 43200"/>
              <a:gd name="T2" fmla="*/ 0 w 41967"/>
              <a:gd name="T3" fmla="*/ 2147483646 h 43200"/>
              <a:gd name="T4" fmla="*/ 2147483646 w 41967"/>
              <a:gd name="T5" fmla="*/ 2147483646 h 43200"/>
              <a:gd name="T6" fmla="*/ 0 60000 65536"/>
              <a:gd name="T7" fmla="*/ 0 60000 65536"/>
              <a:gd name="T8" fmla="*/ 0 60000 65536"/>
            </a:gdLst>
            <a:ahLst/>
            <a:cxnLst>
              <a:cxn ang="T6">
                <a:pos x="T0" y="T1"/>
              </a:cxn>
              <a:cxn ang="T7">
                <a:pos x="T2" y="T3"/>
              </a:cxn>
              <a:cxn ang="T8">
                <a:pos x="T4" y="T5"/>
              </a:cxn>
            </a:cxnLst>
            <a:rect l="0" t="0" r="r" b="b"/>
            <a:pathLst>
              <a:path w="41967" h="43200" fill="none"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path>
              <a:path w="41967" h="43200" stroke="0"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lnTo>
                  <a:pt x="20367" y="21600"/>
                </a:lnTo>
                <a:lnTo>
                  <a:pt x="224" y="13798"/>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1"/>
          <p:cNvSpPr>
            <a:spLocks noChangeArrowheads="1"/>
          </p:cNvSpPr>
          <p:nvPr/>
        </p:nvSpPr>
        <p:spPr bwMode="auto">
          <a:xfrm>
            <a:off x="34925" y="0"/>
            <a:ext cx="9109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书中例题</a:t>
            </a:r>
            <a:r>
              <a:rPr kumimoji="1" lang="en-US" altLang="zh-CN" sz="2400" b="1">
                <a:solidFill>
                  <a:schemeClr val="bg1"/>
                </a:solidFill>
                <a:latin typeface="Times New Roman" panose="02020603050405020304" pitchFamily="18" charset="0"/>
              </a:rPr>
              <a:t>10.14(p.468)</a:t>
            </a:r>
            <a:endParaRPr kumimoji="1" lang="zh-CN" altLang="zh-CN" sz="2400" b="1">
              <a:solidFill>
                <a:schemeClr val="bg1"/>
              </a:solidFill>
              <a:latin typeface="Times New Roman" panose="02020603050405020304" pitchFamily="18" charset="0"/>
            </a:endParaRPr>
          </a:p>
          <a:p>
            <a:pPr eaLnBrk="1" hangingPunct="1"/>
            <a:r>
              <a:rPr kumimoji="1" lang="zh-CN" altLang="zh-CN" sz="2400" b="1">
                <a:solidFill>
                  <a:schemeClr val="bg1"/>
                </a:solidFill>
                <a:latin typeface="Times New Roman" panose="02020603050405020304" pitchFamily="18" charset="0"/>
              </a:rPr>
              <a:t>两个同轴螺线管</a:t>
            </a:r>
            <a:r>
              <a:rPr kumimoji="1" lang="en-US" altLang="zh-CN" sz="24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同绕在一个半径为</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的长磁介质棒上，绕向相同，截面积等于磁介质棒的截面积，螺线管长分别为</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，单位长度上的匝数分别为</a:t>
            </a:r>
            <a:r>
              <a:rPr kumimoji="1" lang="en-US" altLang="zh-CN" sz="2400" b="1" i="1">
                <a:solidFill>
                  <a:schemeClr val="bg1"/>
                </a:solidFill>
                <a:latin typeface="Times New Roman" panose="02020603050405020304" pitchFamily="18" charset="0"/>
              </a:rPr>
              <a:t>n</a:t>
            </a:r>
            <a:r>
              <a:rPr kumimoji="1" lang="en-US" altLang="zh-CN" sz="16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i="1">
                <a:solidFill>
                  <a:schemeClr val="bg1"/>
                </a:solidFill>
                <a:latin typeface="Times New Roman" panose="02020603050405020304" pitchFamily="18" charset="0"/>
              </a:rPr>
              <a:t>n</a:t>
            </a:r>
            <a:r>
              <a:rPr kumimoji="1" lang="en-US" altLang="zh-CN" sz="16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，且</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1</a:t>
            </a:r>
            <a:r>
              <a:rPr kumimoji="1" lang="en-US" altLang="zh-CN" sz="2400" b="1">
                <a:solidFill>
                  <a:schemeClr val="bg1"/>
                </a:solidFill>
                <a:latin typeface="Times New Roman" panose="02020603050405020304" pitchFamily="18" charset="0"/>
              </a:rPr>
              <a:t>&gt;&gt;</a:t>
            </a:r>
            <a:r>
              <a:rPr kumimoji="1" lang="en-US" altLang="zh-CN" sz="2400" b="1" i="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&gt;&gt;</a:t>
            </a:r>
            <a:r>
              <a:rPr kumimoji="1" lang="en-US" altLang="zh-CN" sz="2400" b="1" i="1">
                <a:solidFill>
                  <a:schemeClr val="bg1"/>
                </a:solidFill>
                <a:latin typeface="Times New Roman" panose="02020603050405020304" pitchFamily="18" charset="0"/>
              </a:rPr>
              <a:t>R</a:t>
            </a:r>
            <a:endParaRPr kumimoji="1" lang="zh-CN" altLang="zh-CN" sz="2400" b="1" i="1">
              <a:solidFill>
                <a:schemeClr val="bg1"/>
              </a:solidFill>
              <a:latin typeface="Times New Roman" panose="02020603050405020304" pitchFamily="18" charset="0"/>
            </a:endParaRPr>
          </a:p>
          <a:p>
            <a:pPr eaLnBrk="1" hangingPunct="1"/>
            <a:r>
              <a:rPr kumimoji="1" lang="zh-CN" altLang="zh-CN" sz="2400" b="1">
                <a:solidFill>
                  <a:schemeClr val="bg1"/>
                </a:solidFill>
                <a:latin typeface="Times New Roman" panose="02020603050405020304" pitchFamily="18" charset="0"/>
              </a:rPr>
              <a:t>求：（</a:t>
            </a:r>
            <a:r>
              <a:rPr kumimoji="1" lang="en-US" altLang="zh-CN" sz="24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）证明</a:t>
            </a:r>
            <a:r>
              <a:rPr kumimoji="1" lang="en-US" altLang="zh-CN" sz="2400" b="1" i="1">
                <a:solidFill>
                  <a:schemeClr val="bg1"/>
                </a:solidFill>
                <a:latin typeface="Times New Roman" panose="02020603050405020304" pitchFamily="18" charset="0"/>
              </a:rPr>
              <a:t>M</a:t>
            </a:r>
            <a:r>
              <a:rPr kumimoji="1" lang="en-US" altLang="zh-CN" sz="1600" b="1">
                <a:solidFill>
                  <a:schemeClr val="bg1"/>
                </a:solidFill>
                <a:latin typeface="Times New Roman" panose="02020603050405020304" pitchFamily="18" charset="0"/>
              </a:rPr>
              <a:t>21</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M</a:t>
            </a:r>
            <a:r>
              <a:rPr kumimoji="1" lang="en-US" altLang="zh-CN" sz="1600" b="1">
                <a:solidFill>
                  <a:schemeClr val="bg1"/>
                </a:solidFill>
                <a:latin typeface="Times New Roman" panose="02020603050405020304" pitchFamily="18" charset="0"/>
              </a:rPr>
              <a:t>12</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M</a:t>
            </a:r>
            <a:endParaRPr kumimoji="1" lang="zh-CN" altLang="zh-CN" sz="2400" b="1" i="1">
              <a:solidFill>
                <a:schemeClr val="bg1"/>
              </a:solidFill>
              <a:latin typeface="Times New Roman" panose="02020603050405020304" pitchFamily="18" charset="0"/>
            </a:endParaRPr>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025" y="1700213"/>
            <a:ext cx="3762375"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 name="矩形 2"/>
          <p:cNvSpPr>
            <a:spLocks noChangeArrowheads="1"/>
          </p:cNvSpPr>
          <p:nvPr/>
        </p:nvSpPr>
        <p:spPr bwMode="auto">
          <a:xfrm>
            <a:off x="539750" y="1938338"/>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解：螺线管</a:t>
            </a:r>
            <a:r>
              <a:rPr lang="en-US" altLang="zh-CN" sz="2400" b="1">
                <a:solidFill>
                  <a:schemeClr val="bg1"/>
                </a:solidFill>
              </a:rPr>
              <a:t>1</a:t>
            </a:r>
            <a:r>
              <a:rPr lang="zh-CN" altLang="zh-CN" sz="2400" b="1">
                <a:solidFill>
                  <a:schemeClr val="bg1"/>
                </a:solidFill>
              </a:rPr>
              <a:t>中通有电流</a:t>
            </a:r>
            <a:r>
              <a:rPr lang="en-US" altLang="zh-CN" sz="2400" b="1">
                <a:solidFill>
                  <a:schemeClr val="bg1"/>
                </a:solidFill>
              </a:rPr>
              <a:t>I</a:t>
            </a:r>
            <a:r>
              <a:rPr lang="en-US" altLang="zh-CN" sz="2400" b="1" baseline="-25000">
                <a:solidFill>
                  <a:schemeClr val="bg1"/>
                </a:solidFill>
              </a:rPr>
              <a:t>1</a:t>
            </a:r>
            <a:r>
              <a:rPr lang="zh-CN" altLang="zh-CN" sz="2400" b="1">
                <a:solidFill>
                  <a:schemeClr val="bg1"/>
                </a:solidFill>
              </a:rPr>
              <a:t>，它产生的磁感应强度为：</a:t>
            </a:r>
          </a:p>
        </p:txBody>
      </p:sp>
      <p:sp>
        <p:nvSpPr>
          <p:cNvPr id="4608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86" name="对象 4"/>
          <p:cNvGraphicFramePr>
            <a:graphicFrameLocks noChangeAspect="1"/>
          </p:cNvGraphicFramePr>
          <p:nvPr/>
        </p:nvGraphicFramePr>
        <p:xfrm>
          <a:off x="3492500" y="2540000"/>
          <a:ext cx="1296988" cy="460375"/>
        </p:xfrm>
        <a:graphic>
          <a:graphicData uri="http://schemas.openxmlformats.org/presentationml/2006/ole">
            <mc:AlternateContent xmlns:mc="http://schemas.openxmlformats.org/markup-compatibility/2006">
              <mc:Choice xmlns:v="urn:schemas-microsoft-com:vml" Requires="v">
                <p:oleObj name="Equation" r:id="rId3" imgW="647700" imgH="228600" progId="Equation.DSMT4">
                  <p:embed/>
                </p:oleObj>
              </mc:Choice>
              <mc:Fallback>
                <p:oleObj name="Equation" r:id="rId3" imgW="647700" imgH="2286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540000"/>
                        <a:ext cx="1296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7" name="矩形 5"/>
          <p:cNvSpPr>
            <a:spLocks noChangeArrowheads="1"/>
          </p:cNvSpPr>
          <p:nvPr/>
        </p:nvSpPr>
        <p:spPr bwMode="auto">
          <a:xfrm>
            <a:off x="611188" y="3079750"/>
            <a:ext cx="4378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2</a:t>
            </a:r>
            <a:r>
              <a:rPr lang="zh-CN" altLang="zh-CN" sz="2400" b="1">
                <a:solidFill>
                  <a:schemeClr val="bg1"/>
                </a:solidFill>
              </a:rPr>
              <a:t>每一匝的磁通量为：</a:t>
            </a:r>
          </a:p>
        </p:txBody>
      </p:sp>
      <p:sp>
        <p:nvSpPr>
          <p:cNvPr id="4608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89" name="对象 7"/>
          <p:cNvGraphicFramePr>
            <a:graphicFrameLocks noChangeAspect="1"/>
          </p:cNvGraphicFramePr>
          <p:nvPr/>
        </p:nvGraphicFramePr>
        <p:xfrm>
          <a:off x="1982788" y="3582988"/>
          <a:ext cx="2879725" cy="493712"/>
        </p:xfrm>
        <a:graphic>
          <a:graphicData uri="http://schemas.openxmlformats.org/presentationml/2006/ole">
            <mc:AlternateContent xmlns:mc="http://schemas.openxmlformats.org/markup-compatibility/2006">
              <mc:Choice xmlns:v="urn:schemas-microsoft-com:vml" Requires="v">
                <p:oleObj name="Equation" r:id="rId5" imgW="1409088" imgH="241195" progId="Equation.DSMT4">
                  <p:embed/>
                </p:oleObj>
              </mc:Choice>
              <mc:Fallback>
                <p:oleObj name="Equation" r:id="rId5" imgW="1409088" imgH="241195"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788" y="3582988"/>
                        <a:ext cx="28797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0" name="矩形 8"/>
          <p:cNvSpPr>
            <a:spLocks noChangeArrowheads="1"/>
          </p:cNvSpPr>
          <p:nvPr/>
        </p:nvSpPr>
        <p:spPr bwMode="auto">
          <a:xfrm>
            <a:off x="611188" y="4076700"/>
            <a:ext cx="375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2</a:t>
            </a:r>
            <a:r>
              <a:rPr lang="zh-CN" altLang="zh-CN" sz="2400" b="1">
                <a:solidFill>
                  <a:schemeClr val="bg1"/>
                </a:solidFill>
              </a:rPr>
              <a:t>的总磁通量为：</a:t>
            </a:r>
          </a:p>
        </p:txBody>
      </p:sp>
      <p:sp>
        <p:nvSpPr>
          <p:cNvPr id="4609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92" name="对象 10"/>
          <p:cNvGraphicFramePr>
            <a:graphicFrameLocks noChangeAspect="1"/>
          </p:cNvGraphicFramePr>
          <p:nvPr/>
        </p:nvGraphicFramePr>
        <p:xfrm>
          <a:off x="1941513" y="4541838"/>
          <a:ext cx="5068887" cy="504825"/>
        </p:xfrm>
        <a:graphic>
          <a:graphicData uri="http://schemas.openxmlformats.org/presentationml/2006/ole">
            <mc:AlternateContent xmlns:mc="http://schemas.openxmlformats.org/markup-compatibility/2006">
              <mc:Choice xmlns:v="urn:schemas-microsoft-com:vml" Requires="v">
                <p:oleObj name="Equation" r:id="rId7" imgW="2425700" imgH="241300" progId="Equation.DSMT4">
                  <p:embed/>
                </p:oleObj>
              </mc:Choice>
              <mc:Fallback>
                <p:oleObj name="Equation" r:id="rId7" imgW="2425700" imgH="2413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1513" y="4541838"/>
                        <a:ext cx="50688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3" name="矩形 11"/>
          <p:cNvSpPr>
            <a:spLocks noChangeArrowheads="1"/>
          </p:cNvSpPr>
          <p:nvPr/>
        </p:nvSpPr>
        <p:spPr bwMode="auto">
          <a:xfrm>
            <a:off x="611188" y="5229225"/>
            <a:ext cx="2660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根据互感的定义：</a:t>
            </a:r>
          </a:p>
        </p:txBody>
      </p:sp>
      <p:sp>
        <p:nvSpPr>
          <p:cNvPr id="4609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95" name="对象 13"/>
          <p:cNvGraphicFramePr>
            <a:graphicFrameLocks noChangeAspect="1"/>
          </p:cNvGraphicFramePr>
          <p:nvPr/>
        </p:nvGraphicFramePr>
        <p:xfrm>
          <a:off x="3203575" y="5443538"/>
          <a:ext cx="4562475" cy="922337"/>
        </p:xfrm>
        <a:graphic>
          <a:graphicData uri="http://schemas.openxmlformats.org/presentationml/2006/ole">
            <mc:AlternateContent xmlns:mc="http://schemas.openxmlformats.org/markup-compatibility/2006">
              <mc:Choice xmlns:v="urn:schemas-microsoft-com:vml" Requires="v">
                <p:oleObj name="Equation" r:id="rId9" imgW="2146300" imgH="431800" progId="Equation.DSMT4">
                  <p:embed/>
                </p:oleObj>
              </mc:Choice>
              <mc:Fallback>
                <p:oleObj name="Equation" r:id="rId9" imgW="2146300" imgH="4318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5443538"/>
                        <a:ext cx="45624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1"/>
          <p:cNvSpPr>
            <a:spLocks noChangeArrowheads="1"/>
          </p:cNvSpPr>
          <p:nvPr/>
        </p:nvSpPr>
        <p:spPr bwMode="auto">
          <a:xfrm>
            <a:off x="635000" y="476250"/>
            <a:ext cx="7058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螺线管</a:t>
            </a:r>
            <a:r>
              <a:rPr lang="en-US" altLang="zh-CN" sz="2400" b="1">
                <a:solidFill>
                  <a:schemeClr val="bg1"/>
                </a:solidFill>
              </a:rPr>
              <a:t>2</a:t>
            </a:r>
            <a:r>
              <a:rPr lang="zh-CN" altLang="zh-CN" sz="2400" b="1">
                <a:solidFill>
                  <a:schemeClr val="bg1"/>
                </a:solidFill>
              </a:rPr>
              <a:t>中通有电流</a:t>
            </a:r>
            <a:r>
              <a:rPr lang="en-US" altLang="zh-CN" sz="2400" b="1">
                <a:solidFill>
                  <a:schemeClr val="bg1"/>
                </a:solidFill>
              </a:rPr>
              <a:t>I</a:t>
            </a:r>
            <a:r>
              <a:rPr lang="en-US" altLang="zh-CN" sz="2400" b="1" baseline="-25000">
                <a:solidFill>
                  <a:schemeClr val="bg1"/>
                </a:solidFill>
              </a:rPr>
              <a:t>2</a:t>
            </a:r>
            <a:r>
              <a:rPr lang="zh-CN" altLang="zh-CN" sz="2400" b="1">
                <a:solidFill>
                  <a:schemeClr val="bg1"/>
                </a:solidFill>
              </a:rPr>
              <a:t>，它产生的磁感应强度为：</a:t>
            </a:r>
          </a:p>
        </p:txBody>
      </p:sp>
      <p:sp>
        <p:nvSpPr>
          <p:cNvPr id="47107" name="Rectangle 2"/>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08" name="对象 3"/>
          <p:cNvGraphicFramePr>
            <a:graphicFrameLocks noChangeAspect="1"/>
          </p:cNvGraphicFramePr>
          <p:nvPr/>
        </p:nvGraphicFramePr>
        <p:xfrm>
          <a:off x="4284663" y="982663"/>
          <a:ext cx="1492250" cy="501650"/>
        </p:xfrm>
        <a:graphic>
          <a:graphicData uri="http://schemas.openxmlformats.org/presentationml/2006/ole">
            <mc:AlternateContent xmlns:mc="http://schemas.openxmlformats.org/markup-compatibility/2006">
              <mc:Choice xmlns:v="urn:schemas-microsoft-com:vml" Requires="v">
                <p:oleObj name="Equation" r:id="rId2" imgW="685800" imgH="228600" progId="Equation.DSMT4">
                  <p:embed/>
                </p:oleObj>
              </mc:Choice>
              <mc:Fallback>
                <p:oleObj name="Equation" r:id="rId2" imgW="685800" imgH="2286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982663"/>
                        <a:ext cx="14922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9" name="矩形 4"/>
          <p:cNvSpPr>
            <a:spLocks noChangeArrowheads="1"/>
          </p:cNvSpPr>
          <p:nvPr/>
        </p:nvSpPr>
        <p:spPr bwMode="auto">
          <a:xfrm>
            <a:off x="609600" y="1609725"/>
            <a:ext cx="4357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1</a:t>
            </a:r>
            <a:r>
              <a:rPr lang="zh-CN" altLang="zh-CN" sz="2400" b="1">
                <a:solidFill>
                  <a:schemeClr val="bg1"/>
                </a:solidFill>
              </a:rPr>
              <a:t>每一匝的磁通量为：</a:t>
            </a:r>
          </a:p>
        </p:txBody>
      </p:sp>
      <p:sp>
        <p:nvSpPr>
          <p:cNvPr id="47110" name="Rectangle 4"/>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1" name="对象 6"/>
          <p:cNvGraphicFramePr>
            <a:graphicFrameLocks noChangeAspect="1"/>
          </p:cNvGraphicFramePr>
          <p:nvPr/>
        </p:nvGraphicFramePr>
        <p:xfrm>
          <a:off x="3233738" y="2247900"/>
          <a:ext cx="3095625" cy="520700"/>
        </p:xfrm>
        <a:graphic>
          <a:graphicData uri="http://schemas.openxmlformats.org/presentationml/2006/ole">
            <mc:AlternateContent xmlns:mc="http://schemas.openxmlformats.org/markup-compatibility/2006">
              <mc:Choice xmlns:v="urn:schemas-microsoft-com:vml" Requires="v">
                <p:oleObj name="Equation" r:id="rId4" imgW="1435100" imgH="241300" progId="Equation.DSMT4">
                  <p:embed/>
                </p:oleObj>
              </mc:Choice>
              <mc:Fallback>
                <p:oleObj name="Equation" r:id="rId4" imgW="1435100" imgH="2413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3738" y="2247900"/>
                        <a:ext cx="30956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2" name="Rectangle 6"/>
          <p:cNvSpPr>
            <a:spLocks noChangeArrowheads="1"/>
          </p:cNvSpPr>
          <p:nvPr/>
        </p:nvSpPr>
        <p:spPr bwMode="auto">
          <a:xfrm>
            <a:off x="395288" y="2768600"/>
            <a:ext cx="820896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chemeClr val="bg1"/>
                </a:solidFill>
                <a:latin typeface="Times New Roman" panose="02020603050405020304" pitchFamily="18" charset="0"/>
                <a:cs typeface="Times New Roman" panose="02020603050405020304" pitchFamily="18" charset="0"/>
              </a:rPr>
              <a:t>螺线管端口外的磁场很快衰减为</a:t>
            </a:r>
            <a:r>
              <a:rPr lang="en-US" altLang="zh-CN" sz="2400" b="1">
                <a:solidFill>
                  <a:schemeClr val="bg1"/>
                </a:solidFill>
                <a:latin typeface="Times New Roman" panose="02020603050405020304" pitchFamily="18" charset="0"/>
                <a:cs typeface="Times New Roman" panose="02020603050405020304" pitchFamily="18" charset="0"/>
              </a:rPr>
              <a:t>0</a:t>
            </a:r>
            <a:r>
              <a:rPr lang="zh-CN" altLang="en-US" sz="2400" b="1">
                <a:solidFill>
                  <a:schemeClr val="bg1"/>
                </a:solidFill>
                <a:latin typeface="Times New Roman" panose="02020603050405020304" pitchFamily="18" charset="0"/>
                <a:cs typeface="Times New Roman" panose="02020603050405020304" pitchFamily="18" charset="0"/>
              </a:rPr>
              <a:t>，</a:t>
            </a:r>
            <a:r>
              <a:rPr lang="zh-CN" altLang="en-US" sz="2400" b="1">
                <a:solidFill>
                  <a:schemeClr val="bg1"/>
                </a:solidFill>
                <a:cs typeface="Times New Roman" panose="02020603050405020304" pitchFamily="18" charset="0"/>
              </a:rPr>
              <a:t>∴</a:t>
            </a:r>
            <a:r>
              <a:rPr lang="zh-CN" altLang="en-US" sz="2400" b="1">
                <a:solidFill>
                  <a:schemeClr val="bg1"/>
                </a:solidFill>
                <a:latin typeface="Times New Roman" panose="02020603050405020304" pitchFamily="18" charset="0"/>
                <a:cs typeface="Times New Roman" panose="02020603050405020304" pitchFamily="18" charset="0"/>
              </a:rPr>
              <a:t>磁场穿过线圈</a:t>
            </a:r>
            <a:r>
              <a:rPr lang="en-US" altLang="zh-CN" sz="2400" b="1">
                <a:solidFill>
                  <a:schemeClr val="bg1"/>
                </a:solidFill>
                <a:latin typeface="Times New Roman" panose="02020603050405020304" pitchFamily="18" charset="0"/>
                <a:cs typeface="Times New Roman" panose="02020603050405020304" pitchFamily="18" charset="0"/>
              </a:rPr>
              <a:t>1</a:t>
            </a:r>
            <a:r>
              <a:rPr lang="zh-CN" altLang="en-US" sz="2400" b="1">
                <a:solidFill>
                  <a:schemeClr val="bg1"/>
                </a:solidFill>
                <a:latin typeface="Times New Roman" panose="02020603050405020304" pitchFamily="18" charset="0"/>
                <a:cs typeface="Times New Roman" panose="02020603050405020304" pitchFamily="18" charset="0"/>
              </a:rPr>
              <a:t>的只有</a:t>
            </a:r>
            <a:r>
              <a:rPr lang="en-US" altLang="zh-CN" sz="2400" b="1">
                <a:solidFill>
                  <a:schemeClr val="bg1"/>
                </a:solidFill>
                <a:latin typeface="Times New Roman" panose="02020603050405020304" pitchFamily="18" charset="0"/>
                <a:cs typeface="Times New Roman" panose="02020603050405020304" pitchFamily="18" charset="0"/>
              </a:rPr>
              <a:t>n</a:t>
            </a:r>
            <a:r>
              <a:rPr lang="en-US" altLang="zh-CN" sz="2400" b="1" baseline="-30000">
                <a:solidFill>
                  <a:schemeClr val="bg1"/>
                </a:solidFill>
                <a:latin typeface="Times New Roman" panose="02020603050405020304" pitchFamily="18" charset="0"/>
                <a:cs typeface="Times New Roman" panose="02020603050405020304" pitchFamily="18" charset="0"/>
              </a:rPr>
              <a:t>1</a:t>
            </a:r>
            <a:r>
              <a:rPr lang="en-US" altLang="zh-CN" sz="2400" b="1">
                <a:solidFill>
                  <a:schemeClr val="bg1"/>
                </a:solidFill>
                <a:latin typeface="Times New Roman" panose="02020603050405020304" pitchFamily="18" charset="0"/>
                <a:cs typeface="Times New Roman" panose="02020603050405020304" pitchFamily="18" charset="0"/>
              </a:rPr>
              <a:t>l</a:t>
            </a:r>
            <a:r>
              <a:rPr lang="en-US" altLang="zh-CN" sz="2400" b="1" baseline="-30000">
                <a:solidFill>
                  <a:schemeClr val="bg1"/>
                </a:solidFill>
                <a:latin typeface="Times New Roman" panose="02020603050405020304" pitchFamily="18" charset="0"/>
                <a:cs typeface="Times New Roman" panose="02020603050405020304" pitchFamily="18" charset="0"/>
              </a:rPr>
              <a:t>2</a:t>
            </a:r>
            <a:r>
              <a:rPr lang="zh-CN" altLang="en-US" sz="2400" b="1">
                <a:solidFill>
                  <a:schemeClr val="bg1"/>
                </a:solidFill>
                <a:latin typeface="Times New Roman" panose="02020603050405020304" pitchFamily="18" charset="0"/>
                <a:cs typeface="Times New Roman" panose="02020603050405020304" pitchFamily="18" charset="0"/>
              </a:rPr>
              <a:t>匝，其总磁通量为</a:t>
            </a:r>
            <a:r>
              <a:rPr lang="zh-CN" altLang="en-US" sz="1000" b="1">
                <a:solidFill>
                  <a:schemeClr val="bg1"/>
                </a:solidFill>
              </a:rPr>
              <a:t> </a:t>
            </a:r>
            <a:r>
              <a:rPr lang="zh-CN" altLang="en-US" sz="3200" b="1">
                <a:solidFill>
                  <a:schemeClr val="bg1"/>
                </a:solidFill>
                <a:latin typeface="Times New Roman" panose="02020603050405020304" pitchFamily="18" charset="0"/>
                <a:cs typeface="Times New Roman" panose="02020603050405020304" pitchFamily="18" charset="0"/>
              </a:rPr>
              <a:t>：</a:t>
            </a:r>
            <a:endParaRPr lang="zh-CN" altLang="en-US" sz="3200" b="1">
              <a:solidFill>
                <a:schemeClr val="bg1"/>
              </a:solidFill>
            </a:endParaRPr>
          </a:p>
        </p:txBody>
      </p:sp>
      <p:sp>
        <p:nvSpPr>
          <p:cNvPr id="47113" name="Rectangle 8"/>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4" name="对象 10"/>
          <p:cNvGraphicFramePr>
            <a:graphicFrameLocks noChangeAspect="1"/>
          </p:cNvGraphicFramePr>
          <p:nvPr/>
        </p:nvGraphicFramePr>
        <p:xfrm>
          <a:off x="2476500" y="3716338"/>
          <a:ext cx="4981575" cy="544512"/>
        </p:xfrm>
        <a:graphic>
          <a:graphicData uri="http://schemas.openxmlformats.org/presentationml/2006/ole">
            <mc:AlternateContent xmlns:mc="http://schemas.openxmlformats.org/markup-compatibility/2006">
              <mc:Choice xmlns:v="urn:schemas-microsoft-com:vml" Requires="v">
                <p:oleObj name="Equation" r:id="rId6" imgW="2209800" imgH="241300" progId="Equation.DSMT4">
                  <p:embed/>
                </p:oleObj>
              </mc:Choice>
              <mc:Fallback>
                <p:oleObj name="Equation" r:id="rId6" imgW="2209800" imgH="2413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6500" y="3716338"/>
                        <a:ext cx="498157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5" name="矩形 11"/>
          <p:cNvSpPr>
            <a:spLocks noChangeArrowheads="1"/>
          </p:cNvSpPr>
          <p:nvPr/>
        </p:nvSpPr>
        <p:spPr bwMode="auto">
          <a:xfrm>
            <a:off x="617538" y="4389438"/>
            <a:ext cx="2646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根据互感的定义：</a:t>
            </a:r>
          </a:p>
        </p:txBody>
      </p:sp>
      <p:sp>
        <p:nvSpPr>
          <p:cNvPr id="47116" name="Rectangle 10"/>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7" name="对象 13"/>
          <p:cNvGraphicFramePr>
            <a:graphicFrameLocks noChangeAspect="1"/>
          </p:cNvGraphicFramePr>
          <p:nvPr/>
        </p:nvGraphicFramePr>
        <p:xfrm>
          <a:off x="2700338" y="4849813"/>
          <a:ext cx="4256087" cy="865187"/>
        </p:xfrm>
        <a:graphic>
          <a:graphicData uri="http://schemas.openxmlformats.org/presentationml/2006/ole">
            <mc:AlternateContent xmlns:mc="http://schemas.openxmlformats.org/markup-compatibility/2006">
              <mc:Choice xmlns:v="urn:schemas-microsoft-com:vml" Requires="v">
                <p:oleObj name="Equation" r:id="rId8" imgW="2133600" imgH="431800" progId="Equation.DSMT4">
                  <p:embed/>
                </p:oleObj>
              </mc:Choice>
              <mc:Fallback>
                <p:oleObj name="Equation" r:id="rId8" imgW="2133600" imgH="431800" progId="Equation.DSMT4">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4849813"/>
                        <a:ext cx="42560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8" name="Rectangle 12"/>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9" name="对象 15"/>
          <p:cNvGraphicFramePr>
            <a:graphicFrameLocks noChangeAspect="1"/>
          </p:cNvGraphicFramePr>
          <p:nvPr/>
        </p:nvGraphicFramePr>
        <p:xfrm>
          <a:off x="3563938" y="5805488"/>
          <a:ext cx="2184400" cy="504825"/>
        </p:xfrm>
        <a:graphic>
          <a:graphicData uri="http://schemas.openxmlformats.org/presentationml/2006/ole">
            <mc:AlternateContent xmlns:mc="http://schemas.openxmlformats.org/markup-compatibility/2006">
              <mc:Choice xmlns:v="urn:schemas-microsoft-com:vml" Requires="v">
                <p:oleObj name="Equation" r:id="rId10" imgW="1002865" imgH="228501" progId="Equation.DSMT4">
                  <p:embed/>
                </p:oleObj>
              </mc:Choice>
              <mc:Fallback>
                <p:oleObj name="Equation" r:id="rId10" imgW="1002865" imgH="228501" progId="Equation.DSMT4">
                  <p:embed/>
                  <p:pic>
                    <p:nvPicPr>
                      <p:cNvPr id="0"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938" y="5805488"/>
                        <a:ext cx="21844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p:cNvSpPr>
            <a:spLocks noChangeArrowheads="1"/>
          </p:cNvSpPr>
          <p:nvPr/>
        </p:nvSpPr>
        <p:spPr bwMode="auto">
          <a:xfrm>
            <a:off x="179388" y="188913"/>
            <a:ext cx="6408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）两个线圈的自感</a:t>
            </a:r>
            <a:r>
              <a:rPr lang="en-US" altLang="zh-CN" sz="2400" b="1">
                <a:solidFill>
                  <a:schemeClr val="bg1"/>
                </a:solidFill>
              </a:rPr>
              <a:t>L</a:t>
            </a:r>
            <a:r>
              <a:rPr lang="en-US" altLang="zh-CN" sz="2400" b="1" baseline="-25000">
                <a:solidFill>
                  <a:schemeClr val="bg1"/>
                </a:solidFill>
              </a:rPr>
              <a:t>1</a:t>
            </a:r>
            <a:r>
              <a:rPr lang="zh-CN" altLang="zh-CN" sz="2400" b="1">
                <a:solidFill>
                  <a:schemeClr val="bg1"/>
                </a:solidFill>
              </a:rPr>
              <a:t>和</a:t>
            </a:r>
            <a:r>
              <a:rPr lang="en-US" altLang="zh-CN" sz="2400" b="1">
                <a:solidFill>
                  <a:schemeClr val="bg1"/>
                </a:solidFill>
              </a:rPr>
              <a:t>L</a:t>
            </a:r>
            <a:r>
              <a:rPr lang="en-US" altLang="zh-CN" sz="2400" b="1" baseline="-25000">
                <a:solidFill>
                  <a:schemeClr val="bg1"/>
                </a:solidFill>
              </a:rPr>
              <a:t>2</a:t>
            </a:r>
            <a:r>
              <a:rPr lang="zh-CN" altLang="zh-CN" sz="2400" b="1">
                <a:solidFill>
                  <a:schemeClr val="bg1"/>
                </a:solidFill>
              </a:rPr>
              <a:t>与</a:t>
            </a:r>
            <a:r>
              <a:rPr lang="en-US" altLang="zh-CN" sz="2400" b="1">
                <a:solidFill>
                  <a:schemeClr val="bg1"/>
                </a:solidFill>
              </a:rPr>
              <a:t>M</a:t>
            </a:r>
            <a:r>
              <a:rPr lang="zh-CN" altLang="zh-CN" sz="2400" b="1">
                <a:solidFill>
                  <a:schemeClr val="bg1"/>
                </a:solidFill>
              </a:rPr>
              <a:t>之间的关系。</a:t>
            </a:r>
          </a:p>
        </p:txBody>
      </p:sp>
      <p:sp>
        <p:nvSpPr>
          <p:cNvPr id="48131" name="矩形 2"/>
          <p:cNvSpPr>
            <a:spLocks noChangeArrowheads="1"/>
          </p:cNvSpPr>
          <p:nvPr/>
        </p:nvSpPr>
        <p:spPr bwMode="auto">
          <a:xfrm>
            <a:off x="755650" y="836613"/>
            <a:ext cx="2954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长螺线管的自感为：</a:t>
            </a:r>
            <a:endParaRPr lang="zh-CN" altLang="en-US" sz="2400" b="1">
              <a:solidFill>
                <a:schemeClr val="bg1"/>
              </a:solidFill>
            </a:endParaRPr>
          </a:p>
        </p:txBody>
      </p:sp>
      <p:sp>
        <p:nvSpPr>
          <p:cNvPr id="4813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3" name="对象 4"/>
          <p:cNvGraphicFramePr>
            <a:graphicFrameLocks noChangeAspect="1"/>
          </p:cNvGraphicFramePr>
          <p:nvPr/>
        </p:nvGraphicFramePr>
        <p:xfrm>
          <a:off x="3863975" y="962025"/>
          <a:ext cx="2940050" cy="493713"/>
        </p:xfrm>
        <a:graphic>
          <a:graphicData uri="http://schemas.openxmlformats.org/presentationml/2006/ole">
            <mc:AlternateContent xmlns:mc="http://schemas.openxmlformats.org/markup-compatibility/2006">
              <mc:Choice xmlns:v="urn:schemas-microsoft-com:vml" Requires="v">
                <p:oleObj name="Equation" r:id="rId2" imgW="1435100" imgH="241300" progId="Equation.DSMT4">
                  <p:embed/>
                </p:oleObj>
              </mc:Choice>
              <mc:Fallback>
                <p:oleObj name="Equation" r:id="rId2" imgW="1435100" imgH="241300" progId="Equation.DSMT4">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5" y="962025"/>
                        <a:ext cx="29400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5" name="对象 6"/>
          <p:cNvGraphicFramePr>
            <a:graphicFrameLocks noChangeAspect="1"/>
          </p:cNvGraphicFramePr>
          <p:nvPr/>
        </p:nvGraphicFramePr>
        <p:xfrm>
          <a:off x="3851275" y="1674813"/>
          <a:ext cx="3001963" cy="473075"/>
        </p:xfrm>
        <a:graphic>
          <a:graphicData uri="http://schemas.openxmlformats.org/presentationml/2006/ole">
            <mc:AlternateContent xmlns:mc="http://schemas.openxmlformats.org/markup-compatibility/2006">
              <mc:Choice xmlns:v="urn:schemas-microsoft-com:vml" Requires="v">
                <p:oleObj name="Equation" r:id="rId4" imgW="1524000" imgH="241300" progId="Equation.DSMT4">
                  <p:embed/>
                </p:oleObj>
              </mc:Choice>
              <mc:Fallback>
                <p:oleObj name="Equation" r:id="rId4" imgW="1524000" imgH="2413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1674813"/>
                        <a:ext cx="30019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6" name="矩形 7"/>
          <p:cNvSpPr>
            <a:spLocks noChangeArrowheads="1"/>
          </p:cNvSpPr>
          <p:nvPr/>
        </p:nvSpPr>
        <p:spPr bwMode="auto">
          <a:xfrm>
            <a:off x="900113" y="2378075"/>
            <a:ext cx="1979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与</a:t>
            </a:r>
            <a:r>
              <a:rPr lang="en-US" altLang="zh-CN" sz="2400" b="1">
                <a:solidFill>
                  <a:schemeClr val="bg1"/>
                </a:solidFill>
              </a:rPr>
              <a:t>M</a:t>
            </a:r>
            <a:r>
              <a:rPr lang="zh-CN" altLang="zh-CN" sz="2400" b="1">
                <a:solidFill>
                  <a:schemeClr val="bg1"/>
                </a:solidFill>
              </a:rPr>
              <a:t>比较得：</a:t>
            </a:r>
          </a:p>
        </p:txBody>
      </p:sp>
      <p:sp>
        <p:nvSpPr>
          <p:cNvPr id="4813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8" name="对象 9"/>
          <p:cNvGraphicFramePr>
            <a:graphicFrameLocks noChangeAspect="1"/>
          </p:cNvGraphicFramePr>
          <p:nvPr/>
        </p:nvGraphicFramePr>
        <p:xfrm>
          <a:off x="3209925" y="2360613"/>
          <a:ext cx="1938338" cy="963612"/>
        </p:xfrm>
        <a:graphic>
          <a:graphicData uri="http://schemas.openxmlformats.org/presentationml/2006/ole">
            <mc:AlternateContent xmlns:mc="http://schemas.openxmlformats.org/markup-compatibility/2006">
              <mc:Choice xmlns:v="urn:schemas-microsoft-com:vml" Requires="v">
                <p:oleObj name="Equation" r:id="rId6" imgW="977476" imgH="482391" progId="Equation.DSMT4">
                  <p:embed/>
                </p:oleObj>
              </mc:Choice>
              <mc:Fallback>
                <p:oleObj name="Equation" r:id="rId6" imgW="977476" imgH="482391"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925" y="2360613"/>
                        <a:ext cx="1938338"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40" name="对象 12"/>
          <p:cNvGraphicFramePr>
            <a:graphicFrameLocks noChangeAspect="1"/>
          </p:cNvGraphicFramePr>
          <p:nvPr/>
        </p:nvGraphicFramePr>
        <p:xfrm>
          <a:off x="5853113" y="2552700"/>
          <a:ext cx="1743075" cy="576263"/>
        </p:xfrm>
        <a:graphic>
          <a:graphicData uri="http://schemas.openxmlformats.org/presentationml/2006/ole">
            <mc:AlternateContent xmlns:mc="http://schemas.openxmlformats.org/markup-compatibility/2006">
              <mc:Choice xmlns:v="urn:schemas-microsoft-com:vml" Requires="v">
                <p:oleObj name="Equation" r:id="rId8" imgW="812447" imgH="266584" progId="Equation.DSMT4">
                  <p:embed/>
                </p:oleObj>
              </mc:Choice>
              <mc:Fallback>
                <p:oleObj name="Equation" r:id="rId8" imgW="812447" imgH="266584"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3113" y="2552700"/>
                        <a:ext cx="1743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1" name="矩形 13"/>
          <p:cNvSpPr>
            <a:spLocks noChangeArrowheads="1"/>
          </p:cNvSpPr>
          <p:nvPr/>
        </p:nvSpPr>
        <p:spPr bwMode="auto">
          <a:xfrm>
            <a:off x="5018088" y="3227388"/>
            <a:ext cx="3140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其中</a:t>
            </a:r>
            <a:r>
              <a:rPr lang="en-US" altLang="zh-CN" sz="2400" b="1">
                <a:solidFill>
                  <a:schemeClr val="bg1"/>
                </a:solidFill>
              </a:rPr>
              <a:t>k</a:t>
            </a:r>
            <a:r>
              <a:rPr lang="zh-CN" altLang="zh-CN" sz="2400" b="1">
                <a:solidFill>
                  <a:schemeClr val="bg1"/>
                </a:solidFill>
              </a:rPr>
              <a:t>称为耦合系数。</a:t>
            </a:r>
            <a:endParaRPr lang="zh-CN" altLang="en-US" sz="2400" b="1">
              <a:solidFill>
                <a:schemeClr val="bg1"/>
              </a:solidFill>
            </a:endParaRPr>
          </a:p>
        </p:txBody>
      </p:sp>
      <p:sp>
        <p:nvSpPr>
          <p:cNvPr id="48142" name="Text Box 19"/>
          <p:cNvSpPr txBox="1">
            <a:spLocks noChangeArrowheads="1"/>
          </p:cNvSpPr>
          <p:nvPr/>
        </p:nvSpPr>
        <p:spPr bwMode="auto">
          <a:xfrm>
            <a:off x="660400" y="4551363"/>
            <a:ext cx="14382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rPr>
              <a:t>耦合系数</a:t>
            </a:r>
          </a:p>
        </p:txBody>
      </p:sp>
      <p:graphicFrame>
        <p:nvGraphicFramePr>
          <p:cNvPr id="48143" name="Object 20"/>
          <p:cNvGraphicFramePr>
            <a:graphicFrameLocks/>
          </p:cNvGraphicFramePr>
          <p:nvPr/>
        </p:nvGraphicFramePr>
        <p:xfrm>
          <a:off x="2293938" y="4365625"/>
          <a:ext cx="1576387" cy="928688"/>
        </p:xfrm>
        <a:graphic>
          <a:graphicData uri="http://schemas.openxmlformats.org/presentationml/2006/ole">
            <mc:AlternateContent xmlns:mc="http://schemas.openxmlformats.org/markup-compatibility/2006">
              <mc:Choice xmlns:v="urn:schemas-microsoft-com:vml" Requires="v">
                <p:oleObj name="公式" r:id="rId10" imgW="1466822" imgH="819180" progId="Equation.3">
                  <p:embed/>
                </p:oleObj>
              </mc:Choice>
              <mc:Fallback>
                <p:oleObj name="公式" r:id="rId10" imgW="1466822" imgH="819180" progId="Equation.3">
                  <p:embed/>
                  <p:pic>
                    <p:nvPicPr>
                      <p:cNvPr id="0" name="Object 2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3938" y="4365625"/>
                        <a:ext cx="1576387"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4" name="Rectangle 21"/>
          <p:cNvSpPr>
            <a:spLocks noChangeArrowheads="1"/>
          </p:cNvSpPr>
          <p:nvPr/>
        </p:nvSpPr>
        <p:spPr bwMode="auto">
          <a:xfrm>
            <a:off x="4765675" y="4278313"/>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K</a:t>
            </a:r>
            <a:r>
              <a:rPr kumimoji="1" lang="en-US" altLang="zh-CN" sz="2400" b="1" i="1">
                <a:solidFill>
                  <a:schemeClr val="bg1"/>
                </a:solidFill>
                <a:latin typeface="Times New Roman" panose="02020603050405020304" pitchFamily="18" charset="0"/>
                <a:cs typeface="Times New Roman" panose="02020603050405020304" pitchFamily="18" charset="0"/>
              </a:rPr>
              <a:t>&lt;</a:t>
            </a:r>
            <a:r>
              <a:rPr kumimoji="1" lang="en-US" altLang="zh-CN" sz="2400" b="1" i="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1 </a:t>
            </a:r>
            <a:r>
              <a:rPr kumimoji="1" lang="en-US" altLang="zh-CN" sz="24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有漏磁存在</a:t>
            </a:r>
          </a:p>
        </p:txBody>
      </p:sp>
      <p:sp>
        <p:nvSpPr>
          <p:cNvPr id="48145" name="Rectangle 22"/>
          <p:cNvSpPr>
            <a:spLocks noChangeArrowheads="1"/>
          </p:cNvSpPr>
          <p:nvPr/>
        </p:nvSpPr>
        <p:spPr bwMode="auto">
          <a:xfrm>
            <a:off x="4727575" y="4840288"/>
            <a:ext cx="399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K</a:t>
            </a:r>
            <a:r>
              <a:rPr kumimoji="1" lang="en-US" altLang="zh-CN" sz="2800" b="1" i="1">
                <a:solidFill>
                  <a:srgbClr val="66FFFF"/>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 </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无漏磁存在</a:t>
            </a:r>
          </a:p>
        </p:txBody>
      </p:sp>
      <p:sp>
        <p:nvSpPr>
          <p:cNvPr id="48146" name="AutoShape 23"/>
          <p:cNvSpPr>
            <a:spLocks noChangeArrowheads="1"/>
          </p:cNvSpPr>
          <p:nvPr/>
        </p:nvSpPr>
        <p:spPr bwMode="auto">
          <a:xfrm>
            <a:off x="3933825" y="4667250"/>
            <a:ext cx="633413" cy="260350"/>
          </a:xfrm>
          <a:prstGeom prst="rightArrow">
            <a:avLst>
              <a:gd name="adj1" fmla="val 50000"/>
              <a:gd name="adj2" fmla="val 60823"/>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7" name="AutoShape 24"/>
          <p:cNvSpPr>
            <a:spLocks/>
          </p:cNvSpPr>
          <p:nvPr/>
        </p:nvSpPr>
        <p:spPr bwMode="auto">
          <a:xfrm>
            <a:off x="4624388" y="4448175"/>
            <a:ext cx="166687" cy="747713"/>
          </a:xfrm>
          <a:prstGeom prst="leftBrace">
            <a:avLst>
              <a:gd name="adj1" fmla="val 37381"/>
              <a:gd name="adj2" fmla="val 50000"/>
            </a:avLst>
          </a:prstGeom>
          <a:noFill/>
          <a:ln w="28575">
            <a:solidFill>
              <a:srgbClr val="FF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742950" y="2968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49155" name="Rectangle 3"/>
          <p:cNvSpPr>
            <a:spLocks noChangeArrowheads="1"/>
          </p:cNvSpPr>
          <p:nvPr/>
        </p:nvSpPr>
        <p:spPr bwMode="auto">
          <a:xfrm>
            <a:off x="688975" y="868363"/>
            <a:ext cx="5445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9156" name="Object 4"/>
          <p:cNvGraphicFramePr>
            <a:graphicFrameLocks/>
          </p:cNvGraphicFramePr>
          <p:nvPr/>
        </p:nvGraphicFramePr>
        <p:xfrm>
          <a:off x="1241425" y="909638"/>
          <a:ext cx="2255838" cy="420687"/>
        </p:xfrm>
        <a:graphic>
          <a:graphicData uri="http://schemas.openxmlformats.org/presentationml/2006/ole">
            <mc:AlternateContent xmlns:mc="http://schemas.openxmlformats.org/markup-compatibility/2006">
              <mc:Choice xmlns:v="urn:schemas-microsoft-com:vml" Requires="v">
                <p:oleObj name="公式" r:id="rId2" imgW="2152689" imgH="314280" progId="Equation.3">
                  <p:embed/>
                </p:oleObj>
              </mc:Choice>
              <mc:Fallback>
                <p:oleObj name="公式" r:id="rId2" imgW="2152689" imgH="31428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909638"/>
                        <a:ext cx="225583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7" name="Rectangle 5"/>
          <p:cNvSpPr>
            <a:spLocks noChangeArrowheads="1"/>
          </p:cNvSpPr>
          <p:nvPr/>
        </p:nvSpPr>
        <p:spPr bwMode="auto">
          <a:xfrm>
            <a:off x="688975" y="1520825"/>
            <a:ext cx="5208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互感同样反映了电磁惯性的性质</a:t>
            </a:r>
            <a:r>
              <a:rPr kumimoji="1" lang="zh-CN" altLang="en-US" sz="2400" b="1">
                <a:solidFill>
                  <a:schemeClr val="hlink"/>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sp>
        <p:nvSpPr>
          <p:cNvPr id="49158" name="Rectangle 6"/>
          <p:cNvSpPr>
            <a:spLocks noChangeArrowheads="1"/>
          </p:cNvSpPr>
          <p:nvPr/>
        </p:nvSpPr>
        <p:spPr bwMode="auto">
          <a:xfrm>
            <a:off x="688975" y="2090738"/>
            <a:ext cx="63960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线圈之间的连接 </a:t>
            </a: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自感与互感的关系 </a:t>
            </a:r>
            <a:r>
              <a:rPr kumimoji="1" lang="zh-CN" altLang="en-US" sz="2400" b="1">
                <a:solidFill>
                  <a:schemeClr val="hlink"/>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9159" name="Object 7"/>
          <p:cNvGraphicFramePr>
            <a:graphicFrameLocks/>
          </p:cNvGraphicFramePr>
          <p:nvPr/>
        </p:nvGraphicFramePr>
        <p:xfrm>
          <a:off x="6169025" y="2743200"/>
          <a:ext cx="2636838" cy="823913"/>
        </p:xfrm>
        <a:graphic>
          <a:graphicData uri="http://schemas.openxmlformats.org/presentationml/2006/ole">
            <mc:AlternateContent xmlns:mc="http://schemas.openxmlformats.org/markup-compatibility/2006">
              <mc:Choice xmlns:v="urn:schemas-microsoft-com:vml" Requires="v">
                <p:oleObj name="公式" r:id="rId4" imgW="2533577" imgH="733320" progId="Equation.3">
                  <p:embed/>
                </p:oleObj>
              </mc:Choice>
              <mc:Fallback>
                <p:oleObj name="公式" r:id="rId4" imgW="2533577" imgH="73332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9025" y="2743200"/>
                        <a:ext cx="263683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0" name="Object 8"/>
          <p:cNvGraphicFramePr>
            <a:graphicFrameLocks/>
          </p:cNvGraphicFramePr>
          <p:nvPr/>
        </p:nvGraphicFramePr>
        <p:xfrm>
          <a:off x="1890713" y="5072063"/>
          <a:ext cx="2462212" cy="417512"/>
        </p:xfrm>
        <a:graphic>
          <a:graphicData uri="http://schemas.openxmlformats.org/presentationml/2006/ole">
            <mc:AlternateContent xmlns:mc="http://schemas.openxmlformats.org/markup-compatibility/2006">
              <mc:Choice xmlns:v="urn:schemas-microsoft-com:vml" Requires="v">
                <p:oleObj name="公式" r:id="rId6" imgW="2371767" imgH="314280" progId="Equation.3">
                  <p:embed/>
                </p:oleObj>
              </mc:Choice>
              <mc:Fallback>
                <p:oleObj name="公式" r:id="rId6" imgW="2371767" imgH="314280"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0713" y="5072063"/>
                        <a:ext cx="2462212" cy="4175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1" name="Object 9"/>
          <p:cNvGraphicFramePr>
            <a:graphicFrameLocks/>
          </p:cNvGraphicFramePr>
          <p:nvPr/>
        </p:nvGraphicFramePr>
        <p:xfrm>
          <a:off x="1963738" y="3821113"/>
          <a:ext cx="1460500" cy="420687"/>
        </p:xfrm>
        <a:graphic>
          <a:graphicData uri="http://schemas.openxmlformats.org/presentationml/2006/ole">
            <mc:AlternateContent xmlns:mc="http://schemas.openxmlformats.org/markup-compatibility/2006">
              <mc:Choice xmlns:v="urn:schemas-microsoft-com:vml" Requires="v">
                <p:oleObj name="公式" r:id="rId8" imgW="1352556" imgH="314280" progId="Equation.3">
                  <p:embed/>
                </p:oleObj>
              </mc:Choice>
              <mc:Fallback>
                <p:oleObj name="公式" r:id="rId8" imgW="1352556" imgH="314280"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3738" y="3821113"/>
                        <a:ext cx="14605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2" name="Rectangle 10"/>
          <p:cNvSpPr>
            <a:spLocks noChangeArrowheads="1"/>
          </p:cNvSpPr>
          <p:nvPr/>
        </p:nvSpPr>
        <p:spPr bwMode="auto">
          <a:xfrm>
            <a:off x="1179513" y="29527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楷体_GB2312" pitchFamily="49" charset="-122"/>
                <a:ea typeface="楷体_GB2312" pitchFamily="49" charset="-122"/>
                <a:sym typeface="Symbol" panose="05050102010706020507" pitchFamily="18" charset="2"/>
              </a:rPr>
              <a:t>线圈的顺接</a:t>
            </a:r>
            <a:r>
              <a:rPr kumimoji="1" lang="zh-CN" altLang="en-US" sz="2400" b="1">
                <a:solidFill>
                  <a:srgbClr val="66FFFF"/>
                </a:solidFill>
                <a:latin typeface="楷体_GB2312" pitchFamily="49" charset="-122"/>
                <a:ea typeface="楷体_GB2312" pitchFamily="49" charset="-122"/>
                <a:cs typeface="Times New Roman" panose="02020603050405020304" pitchFamily="18" charset="0"/>
                <a:sym typeface="Symbol" panose="05050102010706020507" pitchFamily="18" charset="2"/>
              </a:rPr>
              <a:t> </a:t>
            </a:r>
            <a:r>
              <a:rPr kumimoji="1" lang="zh-CN" altLang="en-US" sz="2400" b="1">
                <a:solidFill>
                  <a:srgbClr val="66FFFF"/>
                </a:solidFill>
                <a:latin typeface="楷体_GB2312" pitchFamily="49" charset="-122"/>
                <a:ea typeface="楷体_GB2312" pitchFamily="49" charset="-122"/>
                <a:sym typeface="Symbol" panose="05050102010706020507" pitchFamily="18" charset="2"/>
              </a:rPr>
              <a:t>  </a:t>
            </a:r>
            <a:endParaRPr kumimoji="1" lang="zh-CN" altLang="en-US" sz="2400" b="1">
              <a:solidFill>
                <a:srgbClr val="66FFFF"/>
              </a:solidFill>
              <a:latin typeface="楷体_GB2312" pitchFamily="49" charset="-122"/>
              <a:ea typeface="楷体_GB2312" pitchFamily="49" charset="-122"/>
            </a:endParaRPr>
          </a:p>
        </p:txBody>
      </p:sp>
      <p:graphicFrame>
        <p:nvGraphicFramePr>
          <p:cNvPr id="49163" name="Object 11"/>
          <p:cNvGraphicFramePr>
            <a:graphicFrameLocks/>
          </p:cNvGraphicFramePr>
          <p:nvPr/>
        </p:nvGraphicFramePr>
        <p:xfrm>
          <a:off x="2998788" y="2755900"/>
          <a:ext cx="2733675" cy="823913"/>
        </p:xfrm>
        <a:graphic>
          <a:graphicData uri="http://schemas.openxmlformats.org/presentationml/2006/ole">
            <mc:AlternateContent xmlns:mc="http://schemas.openxmlformats.org/markup-compatibility/2006">
              <mc:Choice xmlns:v="urn:schemas-microsoft-com:vml" Requires="v">
                <p:oleObj name="公式" r:id="rId10" imgW="2638388" imgH="733320" progId="Equation.3">
                  <p:embed/>
                </p:oleObj>
              </mc:Choice>
              <mc:Fallback>
                <p:oleObj name="公式" r:id="rId10" imgW="2638388" imgH="733320" progId="Equation.3">
                  <p:embed/>
                  <p:pic>
                    <p:nvPicPr>
                      <p:cNvPr id="0" name="Object 1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8788" y="2755900"/>
                        <a:ext cx="27336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4" name="Object 12"/>
          <p:cNvGraphicFramePr>
            <a:graphicFrameLocks/>
          </p:cNvGraphicFramePr>
          <p:nvPr/>
        </p:nvGraphicFramePr>
        <p:xfrm>
          <a:off x="3422650" y="3635375"/>
          <a:ext cx="4197350" cy="823913"/>
        </p:xfrm>
        <a:graphic>
          <a:graphicData uri="http://schemas.openxmlformats.org/presentationml/2006/ole">
            <mc:AlternateContent xmlns:mc="http://schemas.openxmlformats.org/markup-compatibility/2006">
              <mc:Choice xmlns:v="urn:schemas-microsoft-com:vml" Requires="v">
                <p:oleObj name="公式" r:id="rId12" imgW="4086301" imgH="733320" progId="Equation.3">
                  <p:embed/>
                </p:oleObj>
              </mc:Choice>
              <mc:Fallback>
                <p:oleObj name="公式" r:id="rId12" imgW="4086301" imgH="733320" progId="Equation.3">
                  <p:embed/>
                  <p:pic>
                    <p:nvPicPr>
                      <p:cNvPr id="0" name="Object 1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2650" y="3635375"/>
                        <a:ext cx="419735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5" name="Rectangle 13"/>
          <p:cNvSpPr>
            <a:spLocks noChangeArrowheads="1"/>
          </p:cNvSpPr>
          <p:nvPr/>
        </p:nvSpPr>
        <p:spPr bwMode="auto">
          <a:xfrm>
            <a:off x="1108075" y="4422775"/>
            <a:ext cx="382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sym typeface="Symbol" panose="05050102010706020507" pitchFamily="18" charset="2"/>
              </a:rPr>
              <a:t>线圈顺接的等效总自感</a:t>
            </a:r>
            <a:r>
              <a:rPr kumimoji="1" lang="zh-CN" altLang="en-US" sz="2400" b="1">
                <a:solidFill>
                  <a:schemeClr val="bg1"/>
                </a:solidFill>
                <a:latin typeface="楷体_GB2312" pitchFamily="49" charset="-122"/>
                <a:ea typeface="楷体_GB2312" pitchFamily="49" charset="-122"/>
                <a:cs typeface="Times New Roman" panose="02020603050405020304" pitchFamily="18" charset="0"/>
                <a:sym typeface="Symbol" panose="05050102010706020507" pitchFamily="18" charset="2"/>
              </a:rPr>
              <a:t> </a:t>
            </a:r>
            <a:r>
              <a:rPr kumimoji="1" lang="zh-CN" altLang="en-US" sz="2400" b="1">
                <a:solidFill>
                  <a:schemeClr val="hlink"/>
                </a:solidFill>
                <a:latin typeface="楷体_GB2312" pitchFamily="49" charset="-122"/>
                <a:ea typeface="楷体_GB2312" pitchFamily="49" charset="-122"/>
                <a:sym typeface="Symbol" panose="05050102010706020507" pitchFamily="18" charset="2"/>
              </a:rPr>
              <a:t>  </a:t>
            </a:r>
            <a:endParaRPr kumimoji="1" lang="zh-CN" altLang="en-US" sz="2400" b="1">
              <a:solidFill>
                <a:schemeClr val="bg1"/>
              </a:solidFill>
              <a:latin typeface="楷体_GB2312" pitchFamily="49" charset="-122"/>
              <a:ea typeface="楷体_GB2312" pitchFamily="49" charset="-122"/>
            </a:endParaRPr>
          </a:p>
        </p:txBody>
      </p:sp>
      <p:sp>
        <p:nvSpPr>
          <p:cNvPr id="49166" name="Rectangle 14"/>
          <p:cNvSpPr>
            <a:spLocks noChangeArrowheads="1"/>
          </p:cNvSpPr>
          <p:nvPr/>
        </p:nvSpPr>
        <p:spPr bwMode="auto">
          <a:xfrm>
            <a:off x="5697538" y="533400"/>
            <a:ext cx="3133725" cy="838200"/>
          </a:xfrm>
          <a:prstGeom prst="rect">
            <a:avLst/>
          </a:prstGeom>
          <a:gradFill rotWithShape="0">
            <a:gsLst>
              <a:gs pos="0">
                <a:srgbClr val="185E5E"/>
              </a:gs>
              <a:gs pos="50000">
                <a:srgbClr val="33CCCC"/>
              </a:gs>
              <a:gs pos="100000">
                <a:srgbClr val="185E5E"/>
              </a:gs>
            </a:gsLst>
            <a:lin ang="5400000" scaled="1"/>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7" name="Line 15"/>
          <p:cNvSpPr>
            <a:spLocks noChangeShapeType="1"/>
          </p:cNvSpPr>
          <p:nvPr/>
        </p:nvSpPr>
        <p:spPr bwMode="auto">
          <a:xfrm>
            <a:off x="63055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16"/>
          <p:cNvSpPr>
            <a:spLocks noChangeShapeType="1"/>
          </p:cNvSpPr>
          <p:nvPr/>
        </p:nvSpPr>
        <p:spPr bwMode="auto">
          <a:xfrm>
            <a:off x="65341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9" name="Line 17"/>
          <p:cNvSpPr>
            <a:spLocks noChangeShapeType="1"/>
          </p:cNvSpPr>
          <p:nvPr/>
        </p:nvSpPr>
        <p:spPr bwMode="auto">
          <a:xfrm>
            <a:off x="67627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0" name="Line 18"/>
          <p:cNvSpPr>
            <a:spLocks noChangeShapeType="1"/>
          </p:cNvSpPr>
          <p:nvPr/>
        </p:nvSpPr>
        <p:spPr bwMode="auto">
          <a:xfrm>
            <a:off x="86677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Line 19"/>
          <p:cNvSpPr>
            <a:spLocks noChangeShapeType="1"/>
          </p:cNvSpPr>
          <p:nvPr/>
        </p:nvSpPr>
        <p:spPr bwMode="auto">
          <a:xfrm>
            <a:off x="77533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2" name="Line 20"/>
          <p:cNvSpPr>
            <a:spLocks noChangeShapeType="1"/>
          </p:cNvSpPr>
          <p:nvPr/>
        </p:nvSpPr>
        <p:spPr bwMode="auto">
          <a:xfrm>
            <a:off x="79819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Line 21"/>
          <p:cNvSpPr>
            <a:spLocks noChangeShapeType="1"/>
          </p:cNvSpPr>
          <p:nvPr/>
        </p:nvSpPr>
        <p:spPr bwMode="auto">
          <a:xfrm>
            <a:off x="82105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4" name="Line 22"/>
          <p:cNvSpPr>
            <a:spLocks noChangeShapeType="1"/>
          </p:cNvSpPr>
          <p:nvPr/>
        </p:nvSpPr>
        <p:spPr bwMode="auto">
          <a:xfrm>
            <a:off x="84391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5" name="Line 23"/>
          <p:cNvSpPr>
            <a:spLocks noChangeShapeType="1"/>
          </p:cNvSpPr>
          <p:nvPr/>
        </p:nvSpPr>
        <p:spPr bwMode="auto">
          <a:xfrm>
            <a:off x="6838950" y="1371600"/>
            <a:ext cx="0" cy="3048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6" name="Line 24"/>
          <p:cNvSpPr>
            <a:spLocks noChangeShapeType="1"/>
          </p:cNvSpPr>
          <p:nvPr/>
        </p:nvSpPr>
        <p:spPr bwMode="auto">
          <a:xfrm>
            <a:off x="7677150" y="1371600"/>
            <a:ext cx="0" cy="3048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7" name="Line 25"/>
          <p:cNvSpPr>
            <a:spLocks noChangeShapeType="1"/>
          </p:cNvSpPr>
          <p:nvPr/>
        </p:nvSpPr>
        <p:spPr bwMode="auto">
          <a:xfrm>
            <a:off x="6838950" y="1676400"/>
            <a:ext cx="8382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8" name="Line 26"/>
          <p:cNvSpPr>
            <a:spLocks noChangeShapeType="1"/>
          </p:cNvSpPr>
          <p:nvPr/>
        </p:nvSpPr>
        <p:spPr bwMode="auto">
          <a:xfrm>
            <a:off x="5772150" y="1371600"/>
            <a:ext cx="0" cy="5334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9" name="Line 27"/>
          <p:cNvSpPr>
            <a:spLocks noChangeShapeType="1"/>
          </p:cNvSpPr>
          <p:nvPr/>
        </p:nvSpPr>
        <p:spPr bwMode="auto">
          <a:xfrm>
            <a:off x="8743950" y="1371600"/>
            <a:ext cx="0" cy="457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180" name="Object 28"/>
          <p:cNvGraphicFramePr>
            <a:graphicFrameLocks noChangeAspect="1"/>
          </p:cNvGraphicFramePr>
          <p:nvPr/>
        </p:nvGraphicFramePr>
        <p:xfrm>
          <a:off x="6096000" y="609600"/>
          <a:ext cx="635000" cy="641350"/>
        </p:xfrm>
        <a:graphic>
          <a:graphicData uri="http://schemas.openxmlformats.org/presentationml/2006/ole">
            <mc:AlternateContent xmlns:mc="http://schemas.openxmlformats.org/markup-compatibility/2006">
              <mc:Choice xmlns:v="urn:schemas-microsoft-com:vml" Requires="v">
                <p:oleObj name="Equation" r:id="rId14" imgW="57268" imgH="123930" progId="Equation.3">
                  <p:embed/>
                </p:oleObj>
              </mc:Choice>
              <mc:Fallback>
                <p:oleObj name="Equation" r:id="rId14" imgW="57268" imgH="123930" progId="Equation.3">
                  <p:embed/>
                  <p:pic>
                    <p:nvPicPr>
                      <p:cNvPr id="0" name="Object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0" y="609600"/>
                        <a:ext cx="635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81" name="Object 29"/>
          <p:cNvGraphicFramePr>
            <a:graphicFrameLocks noChangeAspect="1"/>
          </p:cNvGraphicFramePr>
          <p:nvPr/>
        </p:nvGraphicFramePr>
        <p:xfrm>
          <a:off x="8001000" y="609600"/>
          <a:ext cx="684213" cy="641350"/>
        </p:xfrm>
        <a:graphic>
          <a:graphicData uri="http://schemas.openxmlformats.org/presentationml/2006/ole">
            <mc:AlternateContent xmlns:mc="http://schemas.openxmlformats.org/markup-compatibility/2006">
              <mc:Choice xmlns:v="urn:schemas-microsoft-com:vml" Requires="v">
                <p:oleObj name="Equation" r:id="rId16" imgW="85632" imgH="123930" progId="Equation.3">
                  <p:embed/>
                </p:oleObj>
              </mc:Choice>
              <mc:Fallback>
                <p:oleObj name="Equation" r:id="rId16" imgW="85632" imgH="123930" progId="Equation.3">
                  <p:embed/>
                  <p:pic>
                    <p:nvPicPr>
                      <p:cNvPr id="0" name="Object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1000" y="609600"/>
                        <a:ext cx="6842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82" name="Line 30"/>
          <p:cNvSpPr>
            <a:spLocks noChangeShapeType="1"/>
          </p:cNvSpPr>
          <p:nvPr/>
        </p:nvSpPr>
        <p:spPr bwMode="auto">
          <a:xfrm flipV="1">
            <a:off x="5772150" y="1447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3" name="Line 31"/>
          <p:cNvSpPr>
            <a:spLocks noChangeShapeType="1"/>
          </p:cNvSpPr>
          <p:nvPr/>
        </p:nvSpPr>
        <p:spPr bwMode="auto">
          <a:xfrm>
            <a:off x="8743950" y="13716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4" name="Line 32"/>
          <p:cNvSpPr>
            <a:spLocks noChangeShapeType="1"/>
          </p:cNvSpPr>
          <p:nvPr/>
        </p:nvSpPr>
        <p:spPr bwMode="auto">
          <a:xfrm>
            <a:off x="58483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Line 33"/>
          <p:cNvSpPr>
            <a:spLocks noChangeShapeType="1"/>
          </p:cNvSpPr>
          <p:nvPr/>
        </p:nvSpPr>
        <p:spPr bwMode="auto">
          <a:xfrm>
            <a:off x="60769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6" name="Rectangle 34"/>
          <p:cNvSpPr>
            <a:spLocks noChangeArrowheads="1"/>
          </p:cNvSpPr>
          <p:nvPr/>
        </p:nvSpPr>
        <p:spPr bwMode="auto">
          <a:xfrm>
            <a:off x="5630863" y="4800600"/>
            <a:ext cx="2982912" cy="838200"/>
          </a:xfrm>
          <a:prstGeom prst="rect">
            <a:avLst/>
          </a:prstGeom>
          <a:gradFill rotWithShape="0">
            <a:gsLst>
              <a:gs pos="0">
                <a:srgbClr val="5E4776"/>
              </a:gs>
              <a:gs pos="50000">
                <a:srgbClr val="CC99FF"/>
              </a:gs>
              <a:gs pos="100000">
                <a:srgbClr val="5E4776"/>
              </a:gs>
            </a:gsLst>
            <a:lin ang="5400000" scaled="1"/>
          </a:gradFill>
          <a:ln>
            <a:noFill/>
          </a:ln>
          <a:effectLst/>
          <a:extLst>
            <a:ext uri="{91240B29-F687-4F45-9708-019B960494DF}">
              <a14:hiddenLine xmlns:a14="http://schemas.microsoft.com/office/drawing/2010/main" w="9525">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87" name="Line 35"/>
          <p:cNvSpPr>
            <a:spLocks noChangeShapeType="1"/>
          </p:cNvSpPr>
          <p:nvPr/>
        </p:nvSpPr>
        <p:spPr bwMode="auto">
          <a:xfrm>
            <a:off x="57721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8" name="Line 36"/>
          <p:cNvSpPr>
            <a:spLocks noChangeShapeType="1"/>
          </p:cNvSpPr>
          <p:nvPr/>
        </p:nvSpPr>
        <p:spPr bwMode="auto">
          <a:xfrm>
            <a:off x="79819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Line 37"/>
          <p:cNvSpPr>
            <a:spLocks noChangeShapeType="1"/>
          </p:cNvSpPr>
          <p:nvPr/>
        </p:nvSpPr>
        <p:spPr bwMode="auto">
          <a:xfrm>
            <a:off x="77533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0" name="Line 38"/>
          <p:cNvSpPr>
            <a:spLocks noChangeShapeType="1"/>
          </p:cNvSpPr>
          <p:nvPr/>
        </p:nvSpPr>
        <p:spPr bwMode="auto">
          <a:xfrm>
            <a:off x="66865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1" name="Line 39"/>
          <p:cNvSpPr>
            <a:spLocks noChangeShapeType="1"/>
          </p:cNvSpPr>
          <p:nvPr/>
        </p:nvSpPr>
        <p:spPr bwMode="auto">
          <a:xfrm>
            <a:off x="62293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2" name="Line 40"/>
          <p:cNvSpPr>
            <a:spLocks noChangeShapeType="1"/>
          </p:cNvSpPr>
          <p:nvPr/>
        </p:nvSpPr>
        <p:spPr bwMode="auto">
          <a:xfrm>
            <a:off x="60007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3" name="Line 41"/>
          <p:cNvSpPr>
            <a:spLocks noChangeShapeType="1"/>
          </p:cNvSpPr>
          <p:nvPr/>
        </p:nvSpPr>
        <p:spPr bwMode="auto">
          <a:xfrm>
            <a:off x="84391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4" name="Line 42"/>
          <p:cNvSpPr>
            <a:spLocks noChangeShapeType="1"/>
          </p:cNvSpPr>
          <p:nvPr/>
        </p:nvSpPr>
        <p:spPr bwMode="auto">
          <a:xfrm>
            <a:off x="82105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5" name="Line 43"/>
          <p:cNvSpPr>
            <a:spLocks noChangeShapeType="1"/>
          </p:cNvSpPr>
          <p:nvPr/>
        </p:nvSpPr>
        <p:spPr bwMode="auto">
          <a:xfrm>
            <a:off x="5695950" y="5638800"/>
            <a:ext cx="0" cy="6096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6" name="Line 44"/>
          <p:cNvSpPr>
            <a:spLocks noChangeShapeType="1"/>
          </p:cNvSpPr>
          <p:nvPr/>
        </p:nvSpPr>
        <p:spPr bwMode="auto">
          <a:xfrm>
            <a:off x="8515350" y="5638800"/>
            <a:ext cx="0" cy="3810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7" name="Line 45"/>
          <p:cNvSpPr>
            <a:spLocks noChangeShapeType="1"/>
          </p:cNvSpPr>
          <p:nvPr/>
        </p:nvSpPr>
        <p:spPr bwMode="auto">
          <a:xfrm>
            <a:off x="7677150" y="5638800"/>
            <a:ext cx="0" cy="6096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8" name="Line 46"/>
          <p:cNvSpPr>
            <a:spLocks noChangeShapeType="1"/>
          </p:cNvSpPr>
          <p:nvPr/>
        </p:nvSpPr>
        <p:spPr bwMode="auto">
          <a:xfrm>
            <a:off x="6762750" y="5638800"/>
            <a:ext cx="0" cy="3810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199" name="Object 47"/>
          <p:cNvGraphicFramePr>
            <a:graphicFrameLocks noChangeAspect="1"/>
          </p:cNvGraphicFramePr>
          <p:nvPr/>
        </p:nvGraphicFramePr>
        <p:xfrm>
          <a:off x="5964238" y="4876800"/>
          <a:ext cx="635000" cy="641350"/>
        </p:xfrm>
        <a:graphic>
          <a:graphicData uri="http://schemas.openxmlformats.org/presentationml/2006/ole">
            <mc:AlternateContent xmlns:mc="http://schemas.openxmlformats.org/markup-compatibility/2006">
              <mc:Choice xmlns:v="urn:schemas-microsoft-com:vml" Requires="v">
                <p:oleObj name="Equation" r:id="rId18" imgW="57268" imgH="123930" progId="Equation.3">
                  <p:embed/>
                </p:oleObj>
              </mc:Choice>
              <mc:Fallback>
                <p:oleObj name="Equation" r:id="rId18" imgW="57268" imgH="123930" progId="Equation.3">
                  <p:embed/>
                  <p:pic>
                    <p:nvPicPr>
                      <p:cNvPr id="0" name="Object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64238" y="4876800"/>
                        <a:ext cx="635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00" name="Object 48"/>
          <p:cNvGraphicFramePr>
            <a:graphicFrameLocks noChangeAspect="1"/>
          </p:cNvGraphicFramePr>
          <p:nvPr/>
        </p:nvGraphicFramePr>
        <p:xfrm>
          <a:off x="7823200" y="4913313"/>
          <a:ext cx="682625" cy="641350"/>
        </p:xfrm>
        <a:graphic>
          <a:graphicData uri="http://schemas.openxmlformats.org/presentationml/2006/ole">
            <mc:AlternateContent xmlns:mc="http://schemas.openxmlformats.org/markup-compatibility/2006">
              <mc:Choice xmlns:v="urn:schemas-microsoft-com:vml" Requires="v">
                <p:oleObj name="Equation" r:id="rId20" imgW="85632" imgH="123930" progId="Equation.3">
                  <p:embed/>
                </p:oleObj>
              </mc:Choice>
              <mc:Fallback>
                <p:oleObj name="Equation" r:id="rId20" imgW="85632" imgH="123930" progId="Equation.3">
                  <p:embed/>
                  <p:pic>
                    <p:nvPicPr>
                      <p:cNvPr id="0" name="Object 4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23200" y="4913313"/>
                        <a:ext cx="6826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01" name="Line 49"/>
          <p:cNvSpPr>
            <a:spLocks noChangeShapeType="1"/>
          </p:cNvSpPr>
          <p:nvPr/>
        </p:nvSpPr>
        <p:spPr bwMode="auto">
          <a:xfrm flipV="1">
            <a:off x="5695950" y="57912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2" name="Line 50"/>
          <p:cNvSpPr>
            <a:spLocks noChangeShapeType="1"/>
          </p:cNvSpPr>
          <p:nvPr/>
        </p:nvSpPr>
        <p:spPr bwMode="auto">
          <a:xfrm flipV="1">
            <a:off x="8515350" y="5638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3" name="Line 51"/>
          <p:cNvSpPr>
            <a:spLocks noChangeShapeType="1"/>
          </p:cNvSpPr>
          <p:nvPr/>
        </p:nvSpPr>
        <p:spPr bwMode="auto">
          <a:xfrm>
            <a:off x="7677150" y="5638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4" name="Line 52"/>
          <p:cNvSpPr>
            <a:spLocks noChangeShapeType="1"/>
          </p:cNvSpPr>
          <p:nvPr/>
        </p:nvSpPr>
        <p:spPr bwMode="auto">
          <a:xfrm flipV="1">
            <a:off x="6762750" y="6019800"/>
            <a:ext cx="17526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205" name="Object 53"/>
          <p:cNvGraphicFramePr>
            <a:graphicFrameLocks/>
          </p:cNvGraphicFramePr>
          <p:nvPr/>
        </p:nvGraphicFramePr>
        <p:xfrm>
          <a:off x="2932113" y="5937250"/>
          <a:ext cx="2451100" cy="417513"/>
        </p:xfrm>
        <a:graphic>
          <a:graphicData uri="http://schemas.openxmlformats.org/presentationml/2006/ole">
            <mc:AlternateContent xmlns:mc="http://schemas.openxmlformats.org/markup-compatibility/2006">
              <mc:Choice xmlns:v="urn:schemas-microsoft-com:vml" Requires="v">
                <p:oleObj name="公式" r:id="rId22" imgW="2343133" imgH="314280" progId="Equation.3">
                  <p:embed/>
                </p:oleObj>
              </mc:Choice>
              <mc:Fallback>
                <p:oleObj name="公式" r:id="rId22" imgW="2343133" imgH="314280" progId="Equation.3">
                  <p:embed/>
                  <p:pic>
                    <p:nvPicPr>
                      <p:cNvPr id="0" name="Object 53"/>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32113" y="5937250"/>
                        <a:ext cx="2451100" cy="4175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06" name="Rectangle 54"/>
          <p:cNvSpPr>
            <a:spLocks noChangeArrowheads="1"/>
          </p:cNvSpPr>
          <p:nvPr/>
        </p:nvSpPr>
        <p:spPr bwMode="auto">
          <a:xfrm>
            <a:off x="973138" y="591026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楷体_GB2312" pitchFamily="49" charset="-122"/>
                <a:ea typeface="楷体_GB2312" pitchFamily="49" charset="-122"/>
                <a:cs typeface="Times New Roman" panose="02020603050405020304" pitchFamily="18" charset="0"/>
                <a:sym typeface="Symbol" panose="05050102010706020507" pitchFamily="18" charset="2"/>
              </a:rPr>
              <a:t> 线圈的反接   </a:t>
            </a:r>
            <a:endParaRPr kumimoji="1" lang="zh-CN" altLang="en-US" sz="2400" b="1">
              <a:solidFill>
                <a:srgbClr val="66FFFF"/>
              </a:solidFill>
              <a:latin typeface="楷体_GB2312" pitchFamily="49" charset="-122"/>
              <a:ea typeface="楷体_GB2312" pitchFamily="49" charset="-122"/>
              <a:cs typeface="Times New Roman" panose="02020603050405020304" pitchFamily="18" charset="0"/>
            </a:endParaRPr>
          </a:p>
        </p:txBody>
      </p:sp>
      <p:sp>
        <p:nvSpPr>
          <p:cNvPr id="49207" name="Line 55"/>
          <p:cNvSpPr>
            <a:spLocks noChangeShapeType="1"/>
          </p:cNvSpPr>
          <p:nvPr/>
        </p:nvSpPr>
        <p:spPr bwMode="auto">
          <a:xfrm>
            <a:off x="64579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8" name="Rectangle 56"/>
          <p:cNvSpPr>
            <a:spLocks noChangeArrowheads="1"/>
          </p:cNvSpPr>
          <p:nvPr/>
        </p:nvSpPr>
        <p:spPr bwMode="auto">
          <a:xfrm>
            <a:off x="879475" y="57864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49209" name="Rectangle 57"/>
          <p:cNvSpPr>
            <a:spLocks noChangeArrowheads="1"/>
          </p:cNvSpPr>
          <p:nvPr/>
        </p:nvSpPr>
        <p:spPr bwMode="auto">
          <a:xfrm>
            <a:off x="917575" y="28384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49210" name="AutoShape 58"/>
          <p:cNvSpPr>
            <a:spLocks noChangeArrowheads="1"/>
          </p:cNvSpPr>
          <p:nvPr/>
        </p:nvSpPr>
        <p:spPr bwMode="auto">
          <a:xfrm>
            <a:off x="395288" y="2571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p:cNvSpPr>
            <a:spLocks noChangeArrowheads="1"/>
          </p:cNvSpPr>
          <p:nvPr/>
        </p:nvSpPr>
        <p:spPr bwMode="auto">
          <a:xfrm>
            <a:off x="115888" y="96838"/>
            <a:ext cx="84248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10.15(p.469)</a:t>
            </a:r>
            <a:r>
              <a:rPr lang="zh-CN" altLang="zh-CN" sz="2400" b="1">
                <a:solidFill>
                  <a:srgbClr val="FFC000"/>
                </a:solidFill>
              </a:rPr>
              <a:t>（重点）</a:t>
            </a:r>
          </a:p>
          <a:p>
            <a:pPr eaLnBrk="1" hangingPunct="1"/>
            <a:r>
              <a:rPr lang="zh-CN" altLang="zh-CN" sz="2400" b="1">
                <a:solidFill>
                  <a:schemeClr val="bg1"/>
                </a:solidFill>
              </a:rPr>
              <a:t>矩形线圈</a:t>
            </a:r>
            <a:r>
              <a:rPr lang="en-US" altLang="zh-CN" sz="2400" b="1">
                <a:solidFill>
                  <a:schemeClr val="bg1"/>
                </a:solidFill>
              </a:rPr>
              <a:t>ABCD</a:t>
            </a:r>
            <a:r>
              <a:rPr lang="zh-CN" altLang="zh-CN" sz="2400" b="1">
                <a:solidFill>
                  <a:schemeClr val="bg1"/>
                </a:solidFill>
              </a:rPr>
              <a:t>，长为</a:t>
            </a:r>
            <a:r>
              <a:rPr lang="en-US" altLang="zh-CN" sz="2400" b="1">
                <a:solidFill>
                  <a:schemeClr val="bg1"/>
                </a:solidFill>
              </a:rPr>
              <a:t>l</a:t>
            </a:r>
            <a:r>
              <a:rPr lang="zh-CN" altLang="zh-CN" sz="2400" b="1">
                <a:solidFill>
                  <a:schemeClr val="bg1"/>
                </a:solidFill>
              </a:rPr>
              <a:t>，宽为</a:t>
            </a:r>
            <a:r>
              <a:rPr lang="en-US" altLang="zh-CN" sz="2400" b="1">
                <a:solidFill>
                  <a:schemeClr val="bg1"/>
                </a:solidFill>
              </a:rPr>
              <a:t>a</a:t>
            </a:r>
            <a:r>
              <a:rPr lang="zh-CN" altLang="zh-CN" sz="2400" b="1">
                <a:solidFill>
                  <a:schemeClr val="bg1"/>
                </a:solidFill>
              </a:rPr>
              <a:t>，匝数为</a:t>
            </a:r>
            <a:r>
              <a:rPr lang="en-US" altLang="zh-CN" sz="2400" b="1">
                <a:solidFill>
                  <a:schemeClr val="bg1"/>
                </a:solidFill>
              </a:rPr>
              <a:t>N</a:t>
            </a:r>
            <a:r>
              <a:rPr lang="zh-CN" altLang="zh-CN" sz="2400" b="1">
                <a:solidFill>
                  <a:schemeClr val="bg1"/>
                </a:solidFill>
              </a:rPr>
              <a:t>，放在一长直导线旁边与之共面，长直导线是很大的回路的一部分，矩形线圈中通有电流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cosωt</a:t>
            </a:r>
            <a:r>
              <a:rPr lang="zh-CN" altLang="zh-CN" sz="2400" b="1">
                <a:solidFill>
                  <a:schemeClr val="bg1"/>
                </a:solidFill>
              </a:rPr>
              <a:t>。求：矩形线圈对直导线的互感电动势</a:t>
            </a:r>
            <a:r>
              <a:rPr lang="en-US" altLang="zh-CN" sz="2400" b="1">
                <a:solidFill>
                  <a:schemeClr val="bg1"/>
                </a:solidFill>
              </a:rPr>
              <a:t>.</a:t>
            </a:r>
            <a:endParaRPr lang="zh-CN" altLang="en-US" sz="2400" b="1">
              <a:solidFill>
                <a:schemeClr val="bg1"/>
              </a:solidFill>
            </a:endParaRPr>
          </a:p>
        </p:txBody>
      </p:sp>
      <p:sp>
        <p:nvSpPr>
          <p:cNvPr id="50179" name="矩形 3"/>
          <p:cNvSpPr>
            <a:spLocks noChangeArrowheads="1"/>
          </p:cNvSpPr>
          <p:nvPr/>
        </p:nvSpPr>
        <p:spPr bwMode="auto">
          <a:xfrm>
            <a:off x="323850" y="1773238"/>
            <a:ext cx="2646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解：由互感电动势</a:t>
            </a:r>
            <a:endParaRPr lang="zh-CN" altLang="en-US" sz="2400">
              <a:solidFill>
                <a:schemeClr val="bg1"/>
              </a:solidFill>
            </a:endParaRPr>
          </a:p>
        </p:txBody>
      </p:sp>
      <p:sp>
        <p:nvSpPr>
          <p:cNvPr id="50180" name="Rectangle 49"/>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81" name="对象 5"/>
          <p:cNvGraphicFramePr>
            <a:graphicFrameLocks noChangeAspect="1"/>
          </p:cNvGraphicFramePr>
          <p:nvPr/>
        </p:nvGraphicFramePr>
        <p:xfrm>
          <a:off x="3175000" y="1687513"/>
          <a:ext cx="1493838" cy="733425"/>
        </p:xfrm>
        <a:graphic>
          <a:graphicData uri="http://schemas.openxmlformats.org/presentationml/2006/ole">
            <mc:AlternateContent xmlns:mc="http://schemas.openxmlformats.org/markup-compatibility/2006">
              <mc:Choice xmlns:v="urn:schemas-microsoft-com:vml" Requires="v">
                <p:oleObj name="Equation" r:id="rId2" imgW="812447" imgH="393529" progId="Equation.DSMT4">
                  <p:embed/>
                </p:oleObj>
              </mc:Choice>
              <mc:Fallback>
                <p:oleObj name="Equation" r:id="rId2" imgW="812447" imgH="393529" progId="Equation.DSMT4">
                  <p:embed/>
                  <p:pic>
                    <p:nvPicPr>
                      <p:cNvPr id="0"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1687513"/>
                        <a:ext cx="149383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2" name="矩形 6"/>
          <p:cNvSpPr>
            <a:spLocks noChangeArrowheads="1"/>
          </p:cNvSpPr>
          <p:nvPr/>
        </p:nvSpPr>
        <p:spPr bwMode="auto">
          <a:xfrm>
            <a:off x="323850" y="2420938"/>
            <a:ext cx="6186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只要知道</a:t>
            </a:r>
            <a:r>
              <a:rPr lang="en-US" altLang="zh-CN" sz="2400">
                <a:solidFill>
                  <a:schemeClr val="bg1"/>
                </a:solidFill>
              </a:rPr>
              <a:t>M</a:t>
            </a:r>
            <a:r>
              <a:rPr lang="zh-CN" altLang="zh-CN" sz="2400">
                <a:solidFill>
                  <a:schemeClr val="bg1"/>
                </a:solidFill>
              </a:rPr>
              <a:t>就能求出</a:t>
            </a:r>
            <a:r>
              <a:rPr lang="en-US" altLang="zh-CN" sz="2400">
                <a:solidFill>
                  <a:schemeClr val="bg1"/>
                </a:solidFill>
              </a:rPr>
              <a:t>ε</a:t>
            </a:r>
            <a:r>
              <a:rPr lang="en-US" altLang="zh-CN" sz="2400" baseline="-25000">
                <a:solidFill>
                  <a:schemeClr val="bg1"/>
                </a:solidFill>
              </a:rPr>
              <a:t>M</a:t>
            </a:r>
            <a:r>
              <a:rPr lang="en-US" altLang="zh-CN" sz="2400">
                <a:solidFill>
                  <a:schemeClr val="bg1"/>
                </a:solidFill>
              </a:rPr>
              <a:t>. </a:t>
            </a:r>
            <a:r>
              <a:rPr lang="zh-CN" altLang="zh-CN" sz="2400">
                <a:solidFill>
                  <a:schemeClr val="bg1"/>
                </a:solidFill>
              </a:rPr>
              <a:t>矩形线圈对直导线的互感不好计算，但</a:t>
            </a:r>
            <a:r>
              <a:rPr lang="en-US" altLang="zh-CN" sz="2400">
                <a:solidFill>
                  <a:srgbClr val="FFFF00"/>
                </a:solidFill>
              </a:rPr>
              <a:t>M</a:t>
            </a:r>
            <a:r>
              <a:rPr lang="en-US" altLang="zh-CN" sz="2400" baseline="-25000">
                <a:solidFill>
                  <a:srgbClr val="FFFF00"/>
                </a:solidFill>
              </a:rPr>
              <a:t>12</a:t>
            </a:r>
            <a:r>
              <a:rPr lang="zh-CN" altLang="zh-CN" sz="2400">
                <a:solidFill>
                  <a:srgbClr val="FFFF00"/>
                </a:solidFill>
              </a:rPr>
              <a:t>＝</a:t>
            </a:r>
            <a:r>
              <a:rPr lang="en-US" altLang="zh-CN" sz="2400">
                <a:solidFill>
                  <a:srgbClr val="FFFF00"/>
                </a:solidFill>
              </a:rPr>
              <a:t>M</a:t>
            </a:r>
            <a:r>
              <a:rPr lang="en-US" altLang="zh-CN" sz="2400" baseline="-25000">
                <a:solidFill>
                  <a:srgbClr val="FFFF00"/>
                </a:solidFill>
              </a:rPr>
              <a:t>21</a:t>
            </a:r>
            <a:r>
              <a:rPr lang="zh-CN" altLang="zh-CN" sz="2400">
                <a:solidFill>
                  <a:srgbClr val="FFFF00"/>
                </a:solidFill>
              </a:rPr>
              <a:t>＝</a:t>
            </a:r>
            <a:r>
              <a:rPr lang="en-US" altLang="zh-CN" sz="2400">
                <a:solidFill>
                  <a:srgbClr val="FFFF00"/>
                </a:solidFill>
              </a:rPr>
              <a:t>M</a:t>
            </a:r>
            <a:r>
              <a:rPr lang="zh-CN" altLang="zh-CN" sz="2400">
                <a:solidFill>
                  <a:schemeClr val="bg1"/>
                </a:solidFill>
              </a:rPr>
              <a:t>，可计算长直导线对矩形线圈的互感。</a:t>
            </a:r>
          </a:p>
        </p:txBody>
      </p:sp>
      <p:pic>
        <p:nvPicPr>
          <p:cNvPr id="50183"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704975"/>
            <a:ext cx="27146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4" name="矩形 7"/>
          <p:cNvSpPr>
            <a:spLocks noChangeArrowheads="1"/>
          </p:cNvSpPr>
          <p:nvPr/>
        </p:nvSpPr>
        <p:spPr bwMode="auto">
          <a:xfrm>
            <a:off x="358775" y="3789363"/>
            <a:ext cx="59420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在距长直导线为</a:t>
            </a:r>
            <a:r>
              <a:rPr lang="en-US" altLang="zh-CN" sz="2400">
                <a:solidFill>
                  <a:schemeClr val="bg1"/>
                </a:solidFill>
              </a:rPr>
              <a:t>r</a:t>
            </a:r>
            <a:r>
              <a:rPr lang="zh-CN" altLang="zh-CN" sz="2400">
                <a:solidFill>
                  <a:schemeClr val="bg1"/>
                </a:solidFill>
              </a:rPr>
              <a:t>的矩形面积元</a:t>
            </a:r>
            <a:r>
              <a:rPr lang="en-US" altLang="zh-CN" sz="2400">
                <a:solidFill>
                  <a:schemeClr val="bg1"/>
                </a:solidFill>
              </a:rPr>
              <a:t>ds</a:t>
            </a:r>
            <a:r>
              <a:rPr lang="zh-CN" altLang="zh-CN" sz="2400">
                <a:solidFill>
                  <a:schemeClr val="bg1"/>
                </a:solidFill>
              </a:rPr>
              <a:t>＝</a:t>
            </a:r>
            <a:r>
              <a:rPr lang="en-US" altLang="zh-CN" sz="2400">
                <a:solidFill>
                  <a:schemeClr val="bg1"/>
                </a:solidFill>
              </a:rPr>
              <a:t>Ldr</a:t>
            </a:r>
            <a:r>
              <a:rPr lang="zh-CN" altLang="zh-CN" sz="2400">
                <a:solidFill>
                  <a:schemeClr val="bg1"/>
                </a:solidFill>
              </a:rPr>
              <a:t>，磁感应强度</a:t>
            </a:r>
            <a:endParaRPr lang="zh-CN" altLang="en-US" sz="2400">
              <a:solidFill>
                <a:schemeClr val="bg1"/>
              </a:solidFill>
            </a:endParaRPr>
          </a:p>
        </p:txBody>
      </p:sp>
      <p:sp>
        <p:nvSpPr>
          <p:cNvPr id="50185" name="Rectangle 52"/>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86" name="对象 9"/>
          <p:cNvGraphicFramePr>
            <a:graphicFrameLocks noChangeAspect="1"/>
          </p:cNvGraphicFramePr>
          <p:nvPr/>
        </p:nvGraphicFramePr>
        <p:xfrm>
          <a:off x="2814638" y="4249738"/>
          <a:ext cx="1077912" cy="741362"/>
        </p:xfrm>
        <a:graphic>
          <a:graphicData uri="http://schemas.openxmlformats.org/presentationml/2006/ole">
            <mc:AlternateContent xmlns:mc="http://schemas.openxmlformats.org/markup-compatibility/2006">
              <mc:Choice xmlns:v="urn:schemas-microsoft-com:vml" Requires="v">
                <p:oleObj name="Equation" r:id="rId5" imgW="571252" imgH="393529" progId="Equation.DSMT4">
                  <p:embed/>
                </p:oleObj>
              </mc:Choice>
              <mc:Fallback>
                <p:oleObj name="Equation" r:id="rId5" imgW="571252" imgH="393529" progId="Equation.DSMT4">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4638" y="4249738"/>
                        <a:ext cx="1077912"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7" name="矩形 10"/>
          <p:cNvSpPr>
            <a:spLocks noChangeArrowheads="1"/>
          </p:cNvSpPr>
          <p:nvPr/>
        </p:nvSpPr>
        <p:spPr bwMode="auto">
          <a:xfrm>
            <a:off x="358775" y="5092700"/>
            <a:ext cx="3895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穿过面积元</a:t>
            </a:r>
            <a:r>
              <a:rPr lang="en-US" altLang="zh-CN" sz="2400">
                <a:solidFill>
                  <a:schemeClr val="bg1"/>
                </a:solidFill>
              </a:rPr>
              <a:t>ds</a:t>
            </a:r>
            <a:r>
              <a:rPr lang="zh-CN" altLang="zh-CN" sz="2400">
                <a:solidFill>
                  <a:schemeClr val="bg1"/>
                </a:solidFill>
              </a:rPr>
              <a:t>的磁通量为：</a:t>
            </a:r>
          </a:p>
        </p:txBody>
      </p:sp>
      <p:sp>
        <p:nvSpPr>
          <p:cNvPr id="50188" name="Rectangle 54"/>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89" name="对象 12"/>
          <p:cNvGraphicFramePr>
            <a:graphicFrameLocks noChangeAspect="1"/>
          </p:cNvGraphicFramePr>
          <p:nvPr/>
        </p:nvGraphicFramePr>
        <p:xfrm>
          <a:off x="4067175" y="4951413"/>
          <a:ext cx="2705100" cy="742950"/>
        </p:xfrm>
        <a:graphic>
          <a:graphicData uri="http://schemas.openxmlformats.org/presentationml/2006/ole">
            <mc:AlternateContent xmlns:mc="http://schemas.openxmlformats.org/markup-compatibility/2006">
              <mc:Choice xmlns:v="urn:schemas-microsoft-com:vml" Requires="v">
                <p:oleObj name="Equation" r:id="rId7" imgW="1435100" imgH="393700" progId="Equation.DSMT4">
                  <p:embed/>
                </p:oleObj>
              </mc:Choice>
              <mc:Fallback>
                <p:oleObj name="Equation" r:id="rId7" imgW="1435100" imgH="393700" progId="Equation.DSMT4">
                  <p:embed/>
                  <p:pic>
                    <p:nvPicPr>
                      <p:cNvPr id="0"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4951413"/>
                        <a:ext cx="27051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0" name="矩形 13"/>
          <p:cNvSpPr>
            <a:spLocks noChangeArrowheads="1"/>
          </p:cNvSpPr>
          <p:nvPr/>
        </p:nvSpPr>
        <p:spPr bwMode="auto">
          <a:xfrm>
            <a:off x="296863" y="5805488"/>
            <a:ext cx="3878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穿过矩形线圈的磁通量为：</a:t>
            </a:r>
          </a:p>
        </p:txBody>
      </p:sp>
      <p:sp>
        <p:nvSpPr>
          <p:cNvPr id="50191" name="Rectangle 56"/>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92" name="对象 15"/>
          <p:cNvGraphicFramePr>
            <a:graphicFrameLocks noChangeAspect="1"/>
          </p:cNvGraphicFramePr>
          <p:nvPr/>
        </p:nvGraphicFramePr>
        <p:xfrm>
          <a:off x="4089400" y="5792788"/>
          <a:ext cx="4011613" cy="709612"/>
        </p:xfrm>
        <a:graphic>
          <a:graphicData uri="http://schemas.openxmlformats.org/presentationml/2006/ole">
            <mc:AlternateContent xmlns:mc="http://schemas.openxmlformats.org/markup-compatibility/2006">
              <mc:Choice xmlns:v="urn:schemas-microsoft-com:vml" Requires="v">
                <p:oleObj name="Equation" r:id="rId9" imgW="2235200" imgH="393700" progId="Equation.DSMT4">
                  <p:embed/>
                </p:oleObj>
              </mc:Choice>
              <mc:Fallback>
                <p:oleObj name="Equation" r:id="rId9" imgW="2235200" imgH="393700" progId="Equation.DSMT4">
                  <p:embed/>
                  <p:pic>
                    <p:nvPicPr>
                      <p:cNvPr id="0" name="对象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9400" y="5792788"/>
                        <a:ext cx="401161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3" name="Rectangle 58"/>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0194" name="Rectangle 60"/>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Tree>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矩形 1"/>
          <p:cNvSpPr>
            <a:spLocks noChangeArrowheads="1"/>
          </p:cNvSpPr>
          <p:nvPr/>
        </p:nvSpPr>
        <p:spPr bwMode="auto">
          <a:xfrm>
            <a:off x="323850" y="260350"/>
            <a:ext cx="510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长直导线与矩形线圈之间的互感为：</a:t>
            </a:r>
          </a:p>
        </p:txBody>
      </p:sp>
      <p:sp>
        <p:nvSpPr>
          <p:cNvPr id="5120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04" name="对象 3"/>
          <p:cNvGraphicFramePr>
            <a:graphicFrameLocks noChangeAspect="1"/>
          </p:cNvGraphicFramePr>
          <p:nvPr/>
        </p:nvGraphicFramePr>
        <p:xfrm>
          <a:off x="3348038" y="836613"/>
          <a:ext cx="2716212" cy="830262"/>
        </p:xfrm>
        <a:graphic>
          <a:graphicData uri="http://schemas.openxmlformats.org/presentationml/2006/ole">
            <mc:AlternateContent xmlns:mc="http://schemas.openxmlformats.org/markup-compatibility/2006">
              <mc:Choice xmlns:v="urn:schemas-microsoft-com:vml" Requires="v">
                <p:oleObj name="Equation" r:id="rId2" imgW="1295400" imgH="393700" progId="Equation.DSMT4">
                  <p:embed/>
                </p:oleObj>
              </mc:Choice>
              <mc:Fallback>
                <p:oleObj name="Equation" r:id="rId2" imgW="1295400" imgH="3937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836613"/>
                        <a:ext cx="27162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5" name="矩形 4"/>
          <p:cNvSpPr>
            <a:spLocks noChangeArrowheads="1"/>
          </p:cNvSpPr>
          <p:nvPr/>
        </p:nvSpPr>
        <p:spPr bwMode="auto">
          <a:xfrm>
            <a:off x="541338" y="1844675"/>
            <a:ext cx="7612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矩形线圈中的电流</a:t>
            </a:r>
            <a:r>
              <a:rPr lang="en-US" altLang="zh-CN" sz="2400">
                <a:solidFill>
                  <a:srgbClr val="FFFF00"/>
                </a:solidFill>
              </a:rPr>
              <a:t>i</a:t>
            </a:r>
            <a:r>
              <a:rPr lang="zh-CN" altLang="zh-CN" sz="2400">
                <a:solidFill>
                  <a:srgbClr val="FFFF00"/>
                </a:solidFill>
              </a:rPr>
              <a:t>＝</a:t>
            </a:r>
            <a:r>
              <a:rPr lang="en-US" altLang="zh-CN" sz="2400">
                <a:solidFill>
                  <a:srgbClr val="FFFF00"/>
                </a:solidFill>
              </a:rPr>
              <a:t>I</a:t>
            </a:r>
            <a:r>
              <a:rPr lang="en-US" altLang="zh-CN" sz="1200">
                <a:solidFill>
                  <a:srgbClr val="FFFF00"/>
                </a:solidFill>
              </a:rPr>
              <a:t>0</a:t>
            </a:r>
            <a:r>
              <a:rPr lang="en-US" altLang="zh-CN" sz="2400">
                <a:solidFill>
                  <a:srgbClr val="FFFF00"/>
                </a:solidFill>
              </a:rPr>
              <a:t>cosωt</a:t>
            </a:r>
            <a:r>
              <a:rPr lang="zh-CN" altLang="zh-CN" sz="2400">
                <a:solidFill>
                  <a:schemeClr val="bg1"/>
                </a:solidFill>
              </a:rPr>
              <a:t>在长直导线中产生的互感电动势为：</a:t>
            </a:r>
          </a:p>
        </p:txBody>
      </p:sp>
      <p:sp>
        <p:nvSpPr>
          <p:cNvPr id="5120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07" name="对象 6"/>
          <p:cNvGraphicFramePr>
            <a:graphicFrameLocks noChangeAspect="1"/>
          </p:cNvGraphicFramePr>
          <p:nvPr/>
        </p:nvGraphicFramePr>
        <p:xfrm>
          <a:off x="2124075" y="2708275"/>
          <a:ext cx="5080000" cy="1657350"/>
        </p:xfrm>
        <a:graphic>
          <a:graphicData uri="http://schemas.openxmlformats.org/presentationml/2006/ole">
            <mc:AlternateContent xmlns:mc="http://schemas.openxmlformats.org/markup-compatibility/2006">
              <mc:Choice xmlns:v="urn:schemas-microsoft-com:vml" Requires="v">
                <p:oleObj name="Equation" r:id="rId4" imgW="2501900" imgH="812800" progId="Equation.DSMT4">
                  <p:embed/>
                </p:oleObj>
              </mc:Choice>
              <mc:Fallback>
                <p:oleObj name="Equation" r:id="rId4" imgW="2501900" imgH="8128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708275"/>
                        <a:ext cx="50800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26988" y="9525"/>
            <a:ext cx="66325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a:t>
            </a:r>
            <a:r>
              <a:rPr lang="en-US" altLang="zh-CN" sz="2400" b="1">
                <a:solidFill>
                  <a:schemeClr val="bg1"/>
                </a:solidFill>
              </a:rPr>
              <a:t>10.16(p.470)</a:t>
            </a:r>
            <a:endParaRPr lang="zh-CN" altLang="zh-CN" sz="2400" b="1">
              <a:solidFill>
                <a:schemeClr val="bg1"/>
              </a:solidFill>
            </a:endParaRPr>
          </a:p>
          <a:p>
            <a:pPr eaLnBrk="1" hangingPunct="1"/>
            <a:r>
              <a:rPr lang="zh-CN" altLang="zh-CN" sz="2400" b="1">
                <a:solidFill>
                  <a:schemeClr val="bg1"/>
                </a:solidFill>
              </a:rPr>
              <a:t>半径分别为</a:t>
            </a:r>
            <a:r>
              <a:rPr lang="en-US" altLang="zh-CN" sz="2400" b="1">
                <a:solidFill>
                  <a:schemeClr val="bg1"/>
                </a:solidFill>
              </a:rPr>
              <a:t>R</a:t>
            </a:r>
            <a:r>
              <a:rPr lang="zh-CN" altLang="zh-CN" sz="2400" b="1">
                <a:solidFill>
                  <a:schemeClr val="bg1"/>
                </a:solidFill>
              </a:rPr>
              <a:t>和</a:t>
            </a:r>
            <a:r>
              <a:rPr lang="en-US" altLang="zh-CN" sz="2400" b="1">
                <a:solidFill>
                  <a:schemeClr val="bg1"/>
                </a:solidFill>
              </a:rPr>
              <a:t>r</a:t>
            </a:r>
            <a:r>
              <a:rPr lang="zh-CN" altLang="zh-CN" sz="2400" b="1">
                <a:solidFill>
                  <a:schemeClr val="bg1"/>
                </a:solidFill>
              </a:rPr>
              <a:t>（</a:t>
            </a:r>
            <a:r>
              <a:rPr lang="en-US" altLang="zh-CN" sz="2400" b="1">
                <a:solidFill>
                  <a:schemeClr val="bg1"/>
                </a:solidFill>
              </a:rPr>
              <a:t>R&gt;&gt;r</a:t>
            </a:r>
            <a:r>
              <a:rPr lang="zh-CN" altLang="zh-CN" sz="2400" b="1">
                <a:solidFill>
                  <a:schemeClr val="bg1"/>
                </a:solidFill>
              </a:rPr>
              <a:t>）的两个同轴线圈，相距为</a:t>
            </a:r>
            <a:r>
              <a:rPr lang="en-US" altLang="zh-CN" sz="2400" b="1">
                <a:solidFill>
                  <a:schemeClr val="bg1"/>
                </a:solidFill>
              </a:rPr>
              <a:t>d</a:t>
            </a:r>
            <a:r>
              <a:rPr lang="zh-CN" altLang="zh-CN" sz="2400" b="1">
                <a:solidFill>
                  <a:schemeClr val="bg1"/>
                </a:solidFill>
              </a:rPr>
              <a:t>，且</a:t>
            </a:r>
            <a:r>
              <a:rPr lang="en-US" altLang="zh-CN" sz="2400" b="1">
                <a:solidFill>
                  <a:schemeClr val="bg1"/>
                </a:solidFill>
              </a:rPr>
              <a:t>d&gt;&gt;R</a:t>
            </a:r>
            <a:r>
              <a:rPr lang="zh-CN" altLang="zh-CN" sz="2400" b="1">
                <a:solidFill>
                  <a:schemeClr val="bg1"/>
                </a:solidFill>
              </a:rPr>
              <a:t>，大线圈中通有电流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sint</a:t>
            </a:r>
            <a:r>
              <a:rPr lang="zh-CN" altLang="zh-CN" sz="2400" b="1">
                <a:solidFill>
                  <a:schemeClr val="bg1"/>
                </a:solidFill>
              </a:rPr>
              <a:t>。</a:t>
            </a:r>
          </a:p>
          <a:p>
            <a:pPr eaLnBrk="1" hangingPunct="1"/>
            <a:r>
              <a:rPr lang="zh-CN" altLang="zh-CN" sz="2400" b="1">
                <a:solidFill>
                  <a:schemeClr val="bg1"/>
                </a:solidFill>
              </a:rPr>
              <a:t>求：（</a:t>
            </a:r>
            <a:r>
              <a:rPr lang="en-US" altLang="zh-CN" sz="2400" b="1">
                <a:solidFill>
                  <a:schemeClr val="bg1"/>
                </a:solidFill>
              </a:rPr>
              <a:t>1</a:t>
            </a:r>
            <a:r>
              <a:rPr lang="zh-CN" altLang="zh-CN" sz="2400" b="1">
                <a:solidFill>
                  <a:schemeClr val="bg1"/>
                </a:solidFill>
              </a:rPr>
              <a:t>）两线圈的互感系数；</a:t>
            </a:r>
            <a:endParaRPr lang="en-US" altLang="zh-CN" sz="2400" b="1">
              <a:solidFill>
                <a:schemeClr val="bg1"/>
              </a:solidFill>
            </a:endParaRPr>
          </a:p>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）小线圈中的互感电动势。</a:t>
            </a: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363" y="115888"/>
            <a:ext cx="2547937" cy="30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8" name="矩形 2"/>
          <p:cNvSpPr>
            <a:spLocks noChangeArrowheads="1"/>
          </p:cNvSpPr>
          <p:nvPr/>
        </p:nvSpPr>
        <p:spPr bwMode="auto">
          <a:xfrm>
            <a:off x="139700" y="1925638"/>
            <a:ext cx="6119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1</a:t>
            </a:r>
            <a:r>
              <a:rPr lang="zh-CN" altLang="zh-CN" sz="2400">
                <a:solidFill>
                  <a:schemeClr val="bg1"/>
                </a:solidFill>
              </a:rPr>
              <a:t>）大线圈中的电流在小线圈中心处产生的磁感应强度的大小为：</a:t>
            </a:r>
          </a:p>
        </p:txBody>
      </p:sp>
      <p:sp>
        <p:nvSpPr>
          <p:cNvPr id="5222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0" name="对象 4"/>
          <p:cNvGraphicFramePr>
            <a:graphicFrameLocks noChangeAspect="1"/>
          </p:cNvGraphicFramePr>
          <p:nvPr/>
        </p:nvGraphicFramePr>
        <p:xfrm>
          <a:off x="4067175" y="2389188"/>
          <a:ext cx="2084388" cy="846137"/>
        </p:xfrm>
        <a:graphic>
          <a:graphicData uri="http://schemas.openxmlformats.org/presentationml/2006/ole">
            <mc:AlternateContent xmlns:mc="http://schemas.openxmlformats.org/markup-compatibility/2006">
              <mc:Choice xmlns:v="urn:schemas-microsoft-com:vml" Requires="v">
                <p:oleObj name="Equation" r:id="rId3" imgW="1218671" imgH="495085" progId="Equation.DSMT4">
                  <p:embed/>
                </p:oleObj>
              </mc:Choice>
              <mc:Fallback>
                <p:oleObj name="Equation" r:id="rId3" imgW="1218671" imgH="495085"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2389188"/>
                        <a:ext cx="2084388"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1" name="矩形 5"/>
          <p:cNvSpPr>
            <a:spLocks noChangeArrowheads="1"/>
          </p:cNvSpPr>
          <p:nvPr/>
        </p:nvSpPr>
        <p:spPr bwMode="auto">
          <a:xfrm>
            <a:off x="395288" y="3357563"/>
            <a:ext cx="8569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由于两线圈相距很远，小线圈又小，故可认为小线圈中的磁场是均匀分布的，因此小线圈的磁通量为：</a:t>
            </a:r>
          </a:p>
        </p:txBody>
      </p:sp>
      <p:sp>
        <p:nvSpPr>
          <p:cNvPr id="5223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3" name="对象 7"/>
          <p:cNvGraphicFramePr>
            <a:graphicFrameLocks noChangeAspect="1"/>
          </p:cNvGraphicFramePr>
          <p:nvPr/>
        </p:nvGraphicFramePr>
        <p:xfrm>
          <a:off x="4830763" y="3941763"/>
          <a:ext cx="3290887" cy="855662"/>
        </p:xfrm>
        <a:graphic>
          <a:graphicData uri="http://schemas.openxmlformats.org/presentationml/2006/ole">
            <mc:AlternateContent xmlns:mc="http://schemas.openxmlformats.org/markup-compatibility/2006">
              <mc:Choice xmlns:v="urn:schemas-microsoft-com:vml" Requires="v">
                <p:oleObj name="Equation" r:id="rId5" imgW="1904174" imgH="495085" progId="Equation.DSMT4">
                  <p:embed/>
                </p:oleObj>
              </mc:Choice>
              <mc:Fallback>
                <p:oleObj name="Equation" r:id="rId5" imgW="1904174" imgH="495085"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0763" y="3941763"/>
                        <a:ext cx="3290887"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4" name="矩形 8"/>
          <p:cNvSpPr>
            <a:spLocks noChangeArrowheads="1"/>
          </p:cNvSpPr>
          <p:nvPr/>
        </p:nvSpPr>
        <p:spPr bwMode="auto">
          <a:xfrm>
            <a:off x="539750" y="4797425"/>
            <a:ext cx="265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根据互感的定义：</a:t>
            </a:r>
          </a:p>
        </p:txBody>
      </p:sp>
      <p:sp>
        <p:nvSpPr>
          <p:cNvPr id="5223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6" name="对象 10"/>
          <p:cNvGraphicFramePr>
            <a:graphicFrameLocks noChangeAspect="1"/>
          </p:cNvGraphicFramePr>
          <p:nvPr/>
        </p:nvGraphicFramePr>
        <p:xfrm>
          <a:off x="3106738" y="4797425"/>
          <a:ext cx="4240212" cy="895350"/>
        </p:xfrm>
        <a:graphic>
          <a:graphicData uri="http://schemas.openxmlformats.org/presentationml/2006/ole">
            <mc:AlternateContent xmlns:mc="http://schemas.openxmlformats.org/markup-compatibility/2006">
              <mc:Choice xmlns:v="urn:schemas-microsoft-com:vml" Requires="v">
                <p:oleObj name="Equation" r:id="rId7" imgW="2349500" imgH="495300" progId="Equation.DSMT4">
                  <p:embed/>
                </p:oleObj>
              </mc:Choice>
              <mc:Fallback>
                <p:oleObj name="Equation" r:id="rId7" imgW="2349500" imgH="4953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6738" y="4797425"/>
                        <a:ext cx="42402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7" name="矩形 11"/>
          <p:cNvSpPr>
            <a:spLocks noChangeArrowheads="1"/>
          </p:cNvSpPr>
          <p:nvPr/>
        </p:nvSpPr>
        <p:spPr bwMode="auto">
          <a:xfrm>
            <a:off x="539750" y="5732463"/>
            <a:ext cx="4687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a:t>
            </a:r>
            <a:r>
              <a:rPr lang="en-US" altLang="zh-CN" sz="2400">
                <a:solidFill>
                  <a:schemeClr val="bg1"/>
                </a:solidFill>
              </a:rPr>
              <a:t>2</a:t>
            </a:r>
            <a:r>
              <a:rPr lang="zh-CN" altLang="zh-CN" sz="2400">
                <a:solidFill>
                  <a:schemeClr val="bg1"/>
                </a:solidFill>
              </a:rPr>
              <a:t>）小线圈中的互感电动势为：</a:t>
            </a:r>
          </a:p>
        </p:txBody>
      </p:sp>
      <p:sp>
        <p:nvSpPr>
          <p:cNvPr id="5223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9" name="对象 13"/>
          <p:cNvGraphicFramePr>
            <a:graphicFrameLocks noChangeAspect="1"/>
          </p:cNvGraphicFramePr>
          <p:nvPr/>
        </p:nvGraphicFramePr>
        <p:xfrm>
          <a:off x="4859338" y="5808663"/>
          <a:ext cx="3881437" cy="771525"/>
        </p:xfrm>
        <a:graphic>
          <a:graphicData uri="http://schemas.openxmlformats.org/presentationml/2006/ole">
            <mc:AlternateContent xmlns:mc="http://schemas.openxmlformats.org/markup-compatibility/2006">
              <mc:Choice xmlns:v="urn:schemas-microsoft-com:vml" Requires="v">
                <p:oleObj name="Equation" r:id="rId9" imgW="2095500" imgH="419100" progId="Equation.DSMT4">
                  <p:embed/>
                </p:oleObj>
              </mc:Choice>
              <mc:Fallback>
                <p:oleObj name="Equation" r:id="rId9" imgW="2095500" imgH="4191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5808663"/>
                        <a:ext cx="38814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4D0E900-21FE-454E-9D18-5FC1BB7C601C}"/>
              </a:ext>
            </a:extLst>
          </p:cNvPr>
          <p:cNvSpPr txBox="1"/>
          <p:nvPr/>
        </p:nvSpPr>
        <p:spPr>
          <a:xfrm>
            <a:off x="179512" y="11335"/>
            <a:ext cx="8640960" cy="1747914"/>
          </a:xfrm>
          <a:prstGeom prst="rect">
            <a:avLst/>
          </a:prstGeom>
          <a:noFill/>
        </p:spPr>
        <p:txBody>
          <a:bodyPr wrap="square">
            <a:spAutoFit/>
          </a:bodyPr>
          <a:lstStyle/>
          <a:p>
            <a:pPr algn="just">
              <a:lnSpc>
                <a:spcPct val="150000"/>
              </a:lnSpc>
            </a:pPr>
            <a:r>
              <a:rPr lang="en-US" altLang="zh-CN" sz="1800" b="1" kern="100" dirty="0">
                <a:solidFill>
                  <a:schemeClr val="bg1"/>
                </a:solidFill>
                <a:effectLst/>
                <a:latin typeface="Times New Roman" panose="02020603050405020304" pitchFamily="18" charset="0"/>
                <a:ea typeface="宋体" panose="02010600030101010101" pitchFamily="2" charset="-122"/>
              </a:rPr>
              <a:t>1. </a:t>
            </a:r>
            <a:r>
              <a:rPr lang="zh-CN" altLang="zh-CN" sz="1800" b="1" kern="100" dirty="0">
                <a:solidFill>
                  <a:schemeClr val="bg1"/>
                </a:solidFill>
                <a:effectLst/>
                <a:latin typeface="Times New Roman" panose="02020603050405020304" pitchFamily="18" charset="0"/>
                <a:ea typeface="宋体" panose="02010600030101010101" pitchFamily="2" charset="-122"/>
              </a:rPr>
              <a:t>如图所示，两条平行长直载流输电导线，和一矩形的导线框共面，已知两导线中的电流同为</a:t>
            </a:r>
            <a:r>
              <a:rPr lang="en-US" altLang="zh-CN" sz="1800" b="1" i="1" kern="100" dirty="0">
                <a:solidFill>
                  <a:schemeClr val="bg1"/>
                </a:solidFill>
                <a:effectLst/>
                <a:latin typeface="Times New Roman" panose="02020603050405020304" pitchFamily="18" charset="0"/>
                <a:ea typeface="宋体" panose="02010600030101010101" pitchFamily="2" charset="-122"/>
              </a:rPr>
              <a:t>I=I</a:t>
            </a:r>
            <a:r>
              <a:rPr lang="en-US" altLang="zh-CN" sz="1800" b="1" kern="100" baseline="-25000" dirty="0">
                <a:solidFill>
                  <a:schemeClr val="bg1"/>
                </a:solidFill>
                <a:effectLst/>
                <a:latin typeface="Times New Roman" panose="02020603050405020304" pitchFamily="18" charset="0"/>
                <a:ea typeface="宋体" panose="02010600030101010101" pitchFamily="2" charset="-122"/>
              </a:rPr>
              <a:t>0</a:t>
            </a:r>
            <a:r>
              <a:rPr lang="en-US" altLang="zh-CN" sz="1800" b="1" i="1" kern="100" dirty="0">
                <a:solidFill>
                  <a:schemeClr val="bg1"/>
                </a:solidFill>
                <a:effectLst/>
                <a:latin typeface="Times New Roman" panose="02020603050405020304" pitchFamily="18" charset="0"/>
                <a:ea typeface="宋体" panose="02010600030101010101" pitchFamily="2" charset="-122"/>
              </a:rPr>
              <a:t>sinωt</a:t>
            </a:r>
            <a:r>
              <a:rPr lang="zh-CN" altLang="zh-CN" sz="1800" b="1" kern="100" dirty="0">
                <a:solidFill>
                  <a:schemeClr val="bg1"/>
                </a:solidFill>
                <a:effectLst/>
                <a:latin typeface="Times New Roman" panose="02020603050405020304" pitchFamily="18" charset="0"/>
                <a:ea typeface="宋体" panose="02010600030101010101" pitchFamily="2" charset="-122"/>
              </a:rPr>
              <a:t>，但方向相反，导线框的长为</a:t>
            </a:r>
            <a:r>
              <a:rPr lang="en-US" altLang="zh-CN" sz="1800" b="1" i="1" kern="100" dirty="0">
                <a:solidFill>
                  <a:schemeClr val="bg1"/>
                </a:solidFill>
                <a:effectLst/>
                <a:latin typeface="Times New Roman" panose="02020603050405020304" pitchFamily="18" charset="0"/>
                <a:ea typeface="宋体" panose="02010600030101010101" pitchFamily="2" charset="-122"/>
              </a:rPr>
              <a:t>a</a:t>
            </a:r>
            <a:r>
              <a:rPr lang="zh-CN" altLang="zh-CN" sz="1800" b="1" kern="100" dirty="0">
                <a:solidFill>
                  <a:schemeClr val="bg1"/>
                </a:solidFill>
                <a:effectLst/>
                <a:latin typeface="Times New Roman" panose="02020603050405020304" pitchFamily="18" charset="0"/>
                <a:ea typeface="宋体" panose="02010600030101010101" pitchFamily="2" charset="-122"/>
              </a:rPr>
              <a:t>，宽为</a:t>
            </a:r>
            <a:r>
              <a:rPr lang="en-US" altLang="zh-CN" sz="1800" b="1" i="1" kern="100" dirty="0">
                <a:solidFill>
                  <a:schemeClr val="bg1"/>
                </a:solidFill>
                <a:effectLst/>
                <a:latin typeface="Times New Roman" panose="02020603050405020304" pitchFamily="18" charset="0"/>
                <a:ea typeface="宋体" panose="02010600030101010101" pitchFamily="2" charset="-122"/>
              </a:rPr>
              <a:t>b</a:t>
            </a:r>
            <a:r>
              <a:rPr lang="zh-CN" altLang="zh-CN" sz="1800" b="1" kern="100" dirty="0">
                <a:solidFill>
                  <a:schemeClr val="bg1"/>
                </a:solidFill>
                <a:effectLst/>
                <a:latin typeface="Times New Roman" panose="02020603050405020304" pitchFamily="18" charset="0"/>
                <a:ea typeface="宋体" panose="02010600030101010101" pitchFamily="2" charset="-122"/>
              </a:rPr>
              <a:t>，两导线距离矩形导线框左边的间距分别为</a:t>
            </a:r>
            <a:r>
              <a:rPr lang="en-US" altLang="zh-CN" sz="1800" b="1" kern="100" dirty="0">
                <a:solidFill>
                  <a:schemeClr val="bg1"/>
                </a:solidFill>
                <a:effectLst/>
                <a:latin typeface="Times New Roman" panose="02020603050405020304" pitchFamily="18" charset="0"/>
                <a:ea typeface="宋体" panose="02010600030101010101" pitchFamily="2" charset="-122"/>
              </a:rPr>
              <a:t>2</a:t>
            </a:r>
            <a:r>
              <a:rPr lang="en-US" altLang="zh-CN" sz="2000" b="1" i="1" kern="100" dirty="0">
                <a:solidFill>
                  <a:schemeClr val="bg1"/>
                </a:solidFill>
                <a:effectLst/>
                <a:latin typeface="Times New Roman" panose="02020603050405020304" pitchFamily="18" charset="0"/>
                <a:ea typeface="宋体" panose="02010600030101010101" pitchFamily="2" charset="-122"/>
              </a:rPr>
              <a:t>l</a:t>
            </a:r>
            <a:r>
              <a:rPr lang="zh-CN" altLang="zh-CN" sz="1800" b="1" kern="100" dirty="0">
                <a:solidFill>
                  <a:schemeClr val="bg1"/>
                </a:solidFill>
                <a:effectLst/>
                <a:latin typeface="Times New Roman" panose="02020603050405020304" pitchFamily="18" charset="0"/>
                <a:ea typeface="宋体" panose="02010600030101010101" pitchFamily="2" charset="-122"/>
              </a:rPr>
              <a:t>和</a:t>
            </a:r>
            <a:r>
              <a:rPr lang="en-US" altLang="zh-CN" sz="2000" b="1" i="1" kern="100" dirty="0">
                <a:solidFill>
                  <a:schemeClr val="bg1"/>
                </a:solidFill>
                <a:effectLst/>
                <a:latin typeface="Times New Roman" panose="02020603050405020304" pitchFamily="18" charset="0"/>
                <a:ea typeface="宋体" panose="02010600030101010101" pitchFamily="2" charset="-122"/>
              </a:rPr>
              <a:t>l</a:t>
            </a:r>
            <a:r>
              <a:rPr lang="zh-CN" altLang="zh-CN" sz="1800" b="1" kern="100" dirty="0">
                <a:solidFill>
                  <a:schemeClr val="bg1"/>
                </a:solidFill>
                <a:effectLst/>
                <a:latin typeface="Times New Roman" panose="02020603050405020304" pitchFamily="18" charset="0"/>
                <a:ea typeface="宋体" panose="02010600030101010101" pitchFamily="2" charset="-122"/>
              </a:rPr>
              <a:t>。求：（</a:t>
            </a:r>
            <a:r>
              <a:rPr lang="en-US" altLang="zh-CN" sz="1800" b="1" kern="100" dirty="0">
                <a:solidFill>
                  <a:schemeClr val="bg1"/>
                </a:solidFill>
                <a:effectLst/>
                <a:latin typeface="Times New Roman" panose="02020603050405020304" pitchFamily="18" charset="0"/>
                <a:ea typeface="宋体" panose="02010600030101010101" pitchFamily="2" charset="-122"/>
              </a:rPr>
              <a:t>1</a:t>
            </a:r>
            <a:r>
              <a:rPr lang="zh-CN" altLang="zh-CN" sz="1800" b="1" kern="100" dirty="0">
                <a:solidFill>
                  <a:schemeClr val="bg1"/>
                </a:solidFill>
                <a:effectLst/>
                <a:latin typeface="Times New Roman" panose="02020603050405020304" pitchFamily="18" charset="0"/>
                <a:ea typeface="宋体" panose="02010600030101010101" pitchFamily="2" charset="-122"/>
              </a:rPr>
              <a:t>）输电回路与导线框之间的互感系数；（</a:t>
            </a:r>
            <a:r>
              <a:rPr lang="en-US" altLang="zh-CN" sz="1800" b="1" kern="100" dirty="0">
                <a:solidFill>
                  <a:schemeClr val="bg1"/>
                </a:solidFill>
                <a:effectLst/>
                <a:latin typeface="Times New Roman" panose="02020603050405020304" pitchFamily="18" charset="0"/>
                <a:ea typeface="宋体" panose="02010600030101010101" pitchFamily="2" charset="-122"/>
              </a:rPr>
              <a:t>2</a:t>
            </a:r>
            <a:r>
              <a:rPr lang="zh-CN" altLang="zh-CN" sz="1800" b="1" kern="100" dirty="0">
                <a:solidFill>
                  <a:schemeClr val="bg1"/>
                </a:solidFill>
                <a:effectLst/>
                <a:latin typeface="Times New Roman" panose="02020603050405020304" pitchFamily="18" charset="0"/>
                <a:ea typeface="宋体" panose="02010600030101010101" pitchFamily="2" charset="-122"/>
              </a:rPr>
              <a:t>）回路中的感应电动势。</a:t>
            </a:r>
          </a:p>
        </p:txBody>
      </p:sp>
      <p:pic>
        <p:nvPicPr>
          <p:cNvPr id="1026" name="Picture 2">
            <a:extLst>
              <a:ext uri="{FF2B5EF4-FFF2-40B4-BE49-F238E27FC236}">
                <a16:creationId xmlns:a16="http://schemas.microsoft.com/office/drawing/2014/main" id="{16798637-6A5A-41DC-8C44-0A6F03BBA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16832"/>
            <a:ext cx="291021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a:extLst>
              <a:ext uri="{FF2B5EF4-FFF2-40B4-BE49-F238E27FC236}">
                <a16:creationId xmlns:a16="http://schemas.microsoft.com/office/drawing/2014/main" id="{BDACD2AF-2E93-4B2E-ACE1-05B040818EB1}"/>
              </a:ext>
            </a:extLst>
          </p:cNvPr>
          <p:cNvGrpSpPr/>
          <p:nvPr/>
        </p:nvGrpSpPr>
        <p:grpSpPr>
          <a:xfrm>
            <a:off x="3995936" y="2085641"/>
            <a:ext cx="5008104" cy="1763503"/>
            <a:chOff x="3995936" y="2085641"/>
            <a:chExt cx="5008104" cy="1763503"/>
          </a:xfrm>
        </p:grpSpPr>
        <p:sp>
          <p:nvSpPr>
            <p:cNvPr id="11" name="Rectangle 10">
              <a:extLst>
                <a:ext uri="{FF2B5EF4-FFF2-40B4-BE49-F238E27FC236}">
                  <a16:creationId xmlns:a16="http://schemas.microsoft.com/office/drawing/2014/main" id="{39AD0519-B58D-4E63-AB65-2A9519C955FC}"/>
                </a:ext>
              </a:extLst>
            </p:cNvPr>
            <p:cNvSpPr>
              <a:spLocks noChangeArrowheads="1"/>
            </p:cNvSpPr>
            <p:nvPr/>
          </p:nvSpPr>
          <p:spPr bwMode="auto">
            <a:xfrm>
              <a:off x="4005600" y="2085641"/>
              <a:ext cx="49984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b="1" kern="100" dirty="0">
                  <a:solidFill>
                    <a:schemeClr val="bg1"/>
                  </a:solidFill>
                  <a:latin typeface="Times New Roman" panose="02020603050405020304" pitchFamily="18" charset="0"/>
                </a:rPr>
                <a:t>2. </a:t>
              </a:r>
              <a:r>
                <a:rPr lang="zh-CN" altLang="en-US" b="1" kern="100" dirty="0">
                  <a:solidFill>
                    <a:schemeClr val="bg1"/>
                  </a:solidFill>
                  <a:latin typeface="Times New Roman" panose="02020603050405020304" pitchFamily="18" charset="0"/>
                </a:rPr>
                <a:t>在圆柱形空间里有均匀磁场</a:t>
              </a:r>
              <a:r>
                <a:rPr lang="en-US" altLang="zh-CN" b="1" kern="100" dirty="0">
                  <a:solidFill>
                    <a:schemeClr val="bg1"/>
                  </a:solidFill>
                  <a:latin typeface="Times New Roman" panose="02020603050405020304" pitchFamily="18" charset="0"/>
                </a:rPr>
                <a:t>B</a:t>
              </a:r>
              <a:r>
                <a:rPr lang="zh-CN" altLang="en-US" b="1" kern="100" dirty="0">
                  <a:solidFill>
                    <a:schemeClr val="bg1"/>
                  </a:solidFill>
                  <a:latin typeface="Times New Roman" panose="02020603050405020304" pitchFamily="18" charset="0"/>
                </a:rPr>
                <a:t>平行于圆柱轴线，</a:t>
              </a:r>
              <a:r>
                <a:rPr lang="en-US" altLang="zh-CN" b="1" kern="100" dirty="0">
                  <a:solidFill>
                    <a:schemeClr val="bg1"/>
                  </a:solidFill>
                  <a:latin typeface="Times New Roman" panose="02020603050405020304" pitchFamily="18" charset="0"/>
                </a:rPr>
                <a:t>B</a:t>
              </a:r>
              <a:r>
                <a:rPr lang="zh-CN" altLang="en-US" b="1" kern="100" dirty="0">
                  <a:solidFill>
                    <a:schemeClr val="bg1"/>
                  </a:solidFill>
                  <a:latin typeface="Times New Roman" panose="02020603050405020304" pitchFamily="18" charset="0"/>
                </a:rPr>
                <a:t>的大小随时间</a:t>
              </a:r>
              <a:r>
                <a:rPr lang="en-US" altLang="zh-CN" b="1" kern="100" dirty="0">
                  <a:solidFill>
                    <a:schemeClr val="bg1"/>
                  </a:solidFill>
                  <a:latin typeface="Times New Roman" panose="02020603050405020304" pitchFamily="18" charset="0"/>
                </a:rPr>
                <a:t>t</a:t>
              </a:r>
              <a:r>
                <a:rPr lang="zh-CN" altLang="en-US" b="1" kern="100" dirty="0">
                  <a:solidFill>
                    <a:schemeClr val="bg1"/>
                  </a:solidFill>
                  <a:latin typeface="Times New Roman" panose="02020603050405020304" pitchFamily="18" charset="0"/>
                </a:rPr>
                <a:t>的变化关系为</a:t>
              </a:r>
            </a:p>
          </p:txBody>
        </p:sp>
        <p:graphicFrame>
          <p:nvGraphicFramePr>
            <p:cNvPr id="13" name="对象 12">
              <a:extLst>
                <a:ext uri="{FF2B5EF4-FFF2-40B4-BE49-F238E27FC236}">
                  <a16:creationId xmlns:a16="http://schemas.microsoft.com/office/drawing/2014/main" id="{13624B07-4883-431A-82CD-BB2170139391}"/>
                </a:ext>
              </a:extLst>
            </p:cNvPr>
            <p:cNvGraphicFramePr>
              <a:graphicFrameLocks noChangeAspect="1"/>
            </p:cNvGraphicFramePr>
            <p:nvPr>
              <p:extLst>
                <p:ext uri="{D42A27DB-BD31-4B8C-83A1-F6EECF244321}">
                  <p14:modId xmlns:p14="http://schemas.microsoft.com/office/powerpoint/2010/main" val="3018226863"/>
                </p:ext>
              </p:extLst>
            </p:nvPr>
          </p:nvGraphicFramePr>
          <p:xfrm>
            <a:off x="7347856" y="2333649"/>
            <a:ext cx="1239227" cy="398323"/>
          </p:xfrm>
          <a:graphic>
            <a:graphicData uri="http://schemas.openxmlformats.org/presentationml/2006/ole">
              <mc:AlternateContent xmlns:mc="http://schemas.openxmlformats.org/markup-compatibility/2006">
                <mc:Choice xmlns:v="urn:schemas-microsoft-com:vml" Requires="v">
                  <p:oleObj name="Equation" r:id="rId3" imgW="711200" imgH="228600" progId="Equation.DSMT4">
                    <p:embed/>
                  </p:oleObj>
                </mc:Choice>
                <mc:Fallback>
                  <p:oleObj name="Equation" r:id="rId3" imgW="711200" imgH="2286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7856" y="2333649"/>
                          <a:ext cx="1239227" cy="398323"/>
                        </a:xfrm>
                        <a:prstGeom prst="rect">
                          <a:avLst/>
                        </a:prstGeom>
                        <a:noFill/>
                      </p:spPr>
                    </p:pic>
                  </p:oleObj>
                </mc:Fallback>
              </mc:AlternateContent>
            </a:graphicData>
          </a:graphic>
        </p:graphicFrame>
        <p:sp>
          <p:nvSpPr>
            <p:cNvPr id="14" name="Rectangle 11">
              <a:extLst>
                <a:ext uri="{FF2B5EF4-FFF2-40B4-BE49-F238E27FC236}">
                  <a16:creationId xmlns:a16="http://schemas.microsoft.com/office/drawing/2014/main" id="{CB8D0063-E9CC-4932-A4F5-38B70DC25D38}"/>
                </a:ext>
              </a:extLst>
            </p:cNvPr>
            <p:cNvSpPr>
              <a:spLocks noChangeArrowheads="1"/>
            </p:cNvSpPr>
            <p:nvPr/>
          </p:nvSpPr>
          <p:spPr bwMode="auto">
            <a:xfrm>
              <a:off x="3995936" y="2648815"/>
              <a:ext cx="500404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b="1" kern="100" dirty="0">
                  <a:solidFill>
                    <a:schemeClr val="bg1"/>
                  </a:solidFill>
                  <a:latin typeface="Times New Roman" panose="02020603050405020304" pitchFamily="18" charset="0"/>
                </a:rPr>
                <a:t>，其中</a:t>
              </a:r>
              <a:r>
                <a:rPr lang="en-US" altLang="zh-CN" b="1" kern="100" dirty="0">
                  <a:solidFill>
                    <a:schemeClr val="bg1"/>
                  </a:solidFill>
                  <a:latin typeface="Times New Roman" panose="02020603050405020304" pitchFamily="18" charset="0"/>
                </a:rPr>
                <a:t>B</a:t>
              </a:r>
              <a:r>
                <a:rPr lang="en-US" altLang="zh-CN" sz="1200" b="1" kern="100" dirty="0">
                  <a:solidFill>
                    <a:schemeClr val="bg1"/>
                  </a:solidFill>
                  <a:latin typeface="Times New Roman" panose="02020603050405020304" pitchFamily="18" charset="0"/>
                </a:rPr>
                <a:t>0</a:t>
              </a:r>
              <a:r>
                <a:rPr lang="zh-CN" altLang="en-US" b="1" kern="100" dirty="0">
                  <a:solidFill>
                    <a:schemeClr val="bg1"/>
                  </a:solidFill>
                  <a:latin typeface="Times New Roman" panose="02020603050405020304" pitchFamily="18" charset="0"/>
                </a:rPr>
                <a:t>和</a:t>
              </a:r>
              <a:r>
                <a:rPr lang="en-US" altLang="zh-CN" b="1" kern="100" dirty="0">
                  <a:solidFill>
                    <a:schemeClr val="bg1"/>
                  </a:solidFill>
                  <a:latin typeface="Times New Roman" panose="02020603050405020304" pitchFamily="18" charset="0"/>
                </a:rPr>
                <a:t>k</a:t>
              </a:r>
              <a:r>
                <a:rPr lang="zh-CN" altLang="en-US" b="1" kern="100" dirty="0">
                  <a:solidFill>
                    <a:schemeClr val="bg1"/>
                  </a:solidFill>
                  <a:latin typeface="Times New Roman" panose="02020603050405020304" pitchFamily="18" charset="0"/>
                </a:rPr>
                <a:t>都是常数。在磁场中有一条长为</a:t>
              </a:r>
              <a:r>
                <a:rPr lang="en-US" altLang="zh-CN" b="1" kern="100" dirty="0">
                  <a:solidFill>
                    <a:schemeClr val="bg1"/>
                  </a:solidFill>
                  <a:latin typeface="Times New Roman" panose="02020603050405020304" pitchFamily="18" charset="0"/>
                </a:rPr>
                <a:t>l</a:t>
              </a:r>
              <a:r>
                <a:rPr lang="zh-CN" altLang="en-US" b="1" kern="100" dirty="0">
                  <a:solidFill>
                    <a:schemeClr val="bg1"/>
                  </a:solidFill>
                  <a:latin typeface="Times New Roman" panose="02020603050405020304" pitchFamily="18" charset="0"/>
                </a:rPr>
                <a:t>的直导线</a:t>
              </a:r>
              <a:r>
                <a:rPr lang="en-US" altLang="zh-CN" b="1" kern="100" dirty="0">
                  <a:solidFill>
                    <a:schemeClr val="bg1"/>
                  </a:solidFill>
                  <a:latin typeface="Times New Roman" panose="02020603050405020304" pitchFamily="18" charset="0"/>
                </a:rPr>
                <a:t>ab</a:t>
              </a:r>
              <a:r>
                <a:rPr lang="zh-CN" altLang="en-US" b="1" kern="100" dirty="0">
                  <a:solidFill>
                    <a:schemeClr val="bg1"/>
                  </a:solidFill>
                  <a:latin typeface="Times New Roman" panose="02020603050405020304" pitchFamily="18" charset="0"/>
                </a:rPr>
                <a:t>，位于圆柱的横截面内，到圆柱轴线的距离为</a:t>
              </a:r>
              <a:r>
                <a:rPr lang="en-US" altLang="zh-CN" b="1" kern="100" dirty="0">
                  <a:solidFill>
                    <a:schemeClr val="bg1"/>
                  </a:solidFill>
                  <a:latin typeface="Times New Roman" panose="02020603050405020304" pitchFamily="18" charset="0"/>
                </a:rPr>
                <a:t>h</a:t>
              </a:r>
              <a:r>
                <a:rPr lang="zh-CN" altLang="en-US" b="1" kern="100" dirty="0">
                  <a:solidFill>
                    <a:schemeClr val="bg1"/>
                  </a:solidFill>
                  <a:latin typeface="Times New Roman" panose="02020603050405020304" pitchFamily="18" charset="0"/>
                </a:rPr>
                <a:t>，如图所示，求这段导线里的感应电动势。 </a:t>
              </a:r>
            </a:p>
          </p:txBody>
        </p:sp>
      </p:grpSp>
      <p:pic>
        <p:nvPicPr>
          <p:cNvPr id="1036" name="图片 15">
            <a:extLst>
              <a:ext uri="{FF2B5EF4-FFF2-40B4-BE49-F238E27FC236}">
                <a16:creationId xmlns:a16="http://schemas.microsoft.com/office/drawing/2014/main" id="{77452ACD-893F-40A8-8577-1BAAED138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3948882"/>
            <a:ext cx="2664296" cy="25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059021"/>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708025" y="858838"/>
            <a:ext cx="431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若回路是</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i="1">
                <a:solidFill>
                  <a:srgbClr val="66FFFF"/>
                </a:solidFill>
                <a:latin typeface="Times New Roman" panose="02020603050405020304" pitchFamily="18" charset="0"/>
                <a:ea typeface="楷体_GB2312" pitchFamily="49" charset="-122"/>
                <a:cs typeface="Times New Roman" panose="02020603050405020304" pitchFamily="18" charset="0"/>
              </a:rPr>
              <a:t>N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匝密绕线圈</a:t>
            </a:r>
          </a:p>
        </p:txBody>
      </p:sp>
      <p:graphicFrame>
        <p:nvGraphicFramePr>
          <p:cNvPr id="108547" name="Object 3"/>
          <p:cNvGraphicFramePr>
            <a:graphicFrameLocks/>
          </p:cNvGraphicFramePr>
          <p:nvPr/>
        </p:nvGraphicFramePr>
        <p:xfrm>
          <a:off x="4470400" y="688975"/>
          <a:ext cx="1560513" cy="827088"/>
        </p:xfrm>
        <a:graphic>
          <a:graphicData uri="http://schemas.openxmlformats.org/presentationml/2006/ole">
            <mc:AlternateContent xmlns:mc="http://schemas.openxmlformats.org/markup-compatibility/2006">
              <mc:Choice xmlns:v="urn:schemas-microsoft-com:vml" Requires="v">
                <p:oleObj name="公式" r:id="rId2" imgW="1457367" imgH="733320" progId="Equation.3">
                  <p:embed/>
                </p:oleObj>
              </mc:Choice>
              <mc:Fallback>
                <p:oleObj name="公式" r:id="rId2" imgW="1457367" imgH="73332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688975"/>
                        <a:ext cx="156051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8" name="Object 4"/>
          <p:cNvGraphicFramePr>
            <a:graphicFrameLocks/>
          </p:cNvGraphicFramePr>
          <p:nvPr/>
        </p:nvGraphicFramePr>
        <p:xfrm>
          <a:off x="6029325" y="717550"/>
          <a:ext cx="1497013" cy="823913"/>
        </p:xfrm>
        <a:graphic>
          <a:graphicData uri="http://schemas.openxmlformats.org/presentationml/2006/ole">
            <mc:AlternateContent xmlns:mc="http://schemas.openxmlformats.org/markup-compatibility/2006">
              <mc:Choice xmlns:v="urn:schemas-microsoft-com:vml" Requires="v">
                <p:oleObj name="公式" r:id="rId4" imgW="1390644" imgH="733320" progId="Equation.3">
                  <p:embed/>
                </p:oleObj>
              </mc:Choice>
              <mc:Fallback>
                <p:oleObj name="公式" r:id="rId4" imgW="1390644" imgH="73332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325" y="717550"/>
                        <a:ext cx="14970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9" name="Object 5"/>
          <p:cNvGraphicFramePr>
            <a:graphicFrameLocks/>
          </p:cNvGraphicFramePr>
          <p:nvPr/>
        </p:nvGraphicFramePr>
        <p:xfrm>
          <a:off x="7516813" y="709613"/>
          <a:ext cx="989012" cy="823912"/>
        </p:xfrm>
        <a:graphic>
          <a:graphicData uri="http://schemas.openxmlformats.org/presentationml/2006/ole">
            <mc:AlternateContent xmlns:mc="http://schemas.openxmlformats.org/markup-compatibility/2006">
              <mc:Choice xmlns:v="urn:schemas-microsoft-com:vml" Requires="v">
                <p:oleObj name="公式" r:id="rId6" imgW="885766" imgH="733320" progId="Equation.3">
                  <p:embed/>
                </p:oleObj>
              </mc:Choice>
              <mc:Fallback>
                <p:oleObj name="公式" r:id="rId6" imgW="885766" imgH="733320"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6813" y="709613"/>
                        <a:ext cx="9890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0" name="Text Box 6"/>
          <p:cNvSpPr txBox="1">
            <a:spLocks noChangeArrowheads="1"/>
          </p:cNvSpPr>
          <p:nvPr/>
        </p:nvSpPr>
        <p:spPr bwMode="auto">
          <a:xfrm>
            <a:off x="709613" y="1727200"/>
            <a:ext cx="5697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若闭合回路中电阻为</a:t>
            </a:r>
            <a:r>
              <a:rPr kumimoji="1" lang="en-US" altLang="zh-CN" sz="2400" b="1" i="1">
                <a:solidFill>
                  <a:srgbClr val="66FFFF"/>
                </a:solidFill>
                <a:latin typeface="Times New Roman" panose="02020603050405020304" pitchFamily="18" charset="0"/>
                <a:ea typeface="楷体_GB2312" pitchFamily="49" charset="-122"/>
                <a:cs typeface="Times New Roman" panose="02020603050405020304" pitchFamily="18" charset="0"/>
              </a:rPr>
              <a:t>R</a:t>
            </a:r>
          </a:p>
        </p:txBody>
      </p:sp>
      <p:graphicFrame>
        <p:nvGraphicFramePr>
          <p:cNvPr id="108551" name="Object 7"/>
          <p:cNvGraphicFramePr>
            <a:graphicFrameLocks/>
          </p:cNvGraphicFramePr>
          <p:nvPr/>
        </p:nvGraphicFramePr>
        <p:xfrm>
          <a:off x="4919663" y="1576388"/>
          <a:ext cx="2055812" cy="827087"/>
        </p:xfrm>
        <a:graphic>
          <a:graphicData uri="http://schemas.openxmlformats.org/presentationml/2006/ole">
            <mc:AlternateContent xmlns:mc="http://schemas.openxmlformats.org/markup-compatibility/2006">
              <mc:Choice xmlns:v="urn:schemas-microsoft-com:vml" Requires="v">
                <p:oleObj name="公式" r:id="rId8" imgW="1952521" imgH="733320" progId="Equation.3">
                  <p:embed/>
                </p:oleObj>
              </mc:Choice>
              <mc:Fallback>
                <p:oleObj name="公式" r:id="rId8" imgW="1952521" imgH="73332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9663" y="1576388"/>
                        <a:ext cx="2055812"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2" name="Object 8"/>
          <p:cNvGraphicFramePr>
            <a:graphicFrameLocks/>
          </p:cNvGraphicFramePr>
          <p:nvPr/>
        </p:nvGraphicFramePr>
        <p:xfrm>
          <a:off x="7075488" y="1587500"/>
          <a:ext cx="787400" cy="827088"/>
        </p:xfrm>
        <a:graphic>
          <a:graphicData uri="http://schemas.openxmlformats.org/presentationml/2006/ole">
            <mc:AlternateContent xmlns:mc="http://schemas.openxmlformats.org/markup-compatibility/2006">
              <mc:Choice xmlns:v="urn:schemas-microsoft-com:vml" Requires="v">
                <p:oleObj name="公式" r:id="rId10" imgW="695322" imgH="733320" progId="Equation.3">
                  <p:embed/>
                </p:oleObj>
              </mc:Choice>
              <mc:Fallback>
                <p:oleObj name="公式" r:id="rId10" imgW="695322" imgH="733320" progId="Equation.3">
                  <p:embed/>
                  <p:pic>
                    <p:nvPicPr>
                      <p:cNvPr id="0" name="Object 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75488" y="1587500"/>
                        <a:ext cx="7874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3" name="Text Box 9"/>
          <p:cNvSpPr txBox="1">
            <a:spLocks noChangeArrowheads="1"/>
          </p:cNvSpPr>
          <p:nvPr/>
        </p:nvSpPr>
        <p:spPr bwMode="auto">
          <a:xfrm>
            <a:off x="830263" y="2582863"/>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感应电荷</a:t>
            </a:r>
          </a:p>
        </p:txBody>
      </p:sp>
      <p:graphicFrame>
        <p:nvGraphicFramePr>
          <p:cNvPr id="108554" name="Object 10"/>
          <p:cNvGraphicFramePr>
            <a:graphicFrameLocks/>
          </p:cNvGraphicFramePr>
          <p:nvPr/>
        </p:nvGraphicFramePr>
        <p:xfrm>
          <a:off x="2263775" y="2457450"/>
          <a:ext cx="1651000" cy="733425"/>
        </p:xfrm>
        <a:graphic>
          <a:graphicData uri="http://schemas.openxmlformats.org/presentationml/2006/ole">
            <mc:AlternateContent xmlns:mc="http://schemas.openxmlformats.org/markup-compatibility/2006">
              <mc:Choice xmlns:v="urn:schemas-microsoft-com:vml" Requires="v">
                <p:oleObj name="公式" r:id="rId12" imgW="1542999" imgH="628560" progId="Equation.3">
                  <p:embed/>
                </p:oleObj>
              </mc:Choice>
              <mc:Fallback>
                <p:oleObj name="公式" r:id="rId12" imgW="1542999" imgH="628560" progId="Equation.3">
                  <p:embed/>
                  <p:pic>
                    <p:nvPicPr>
                      <p:cNvPr id="0" name="Object 1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3775" y="2457450"/>
                        <a:ext cx="165100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5" name="Object 11"/>
          <p:cNvGraphicFramePr>
            <a:graphicFrameLocks/>
          </p:cNvGraphicFramePr>
          <p:nvPr/>
        </p:nvGraphicFramePr>
        <p:xfrm>
          <a:off x="3976688" y="2411413"/>
          <a:ext cx="1817687" cy="827087"/>
        </p:xfrm>
        <a:graphic>
          <a:graphicData uri="http://schemas.openxmlformats.org/presentationml/2006/ole">
            <mc:AlternateContent xmlns:mc="http://schemas.openxmlformats.org/markup-compatibility/2006">
              <mc:Choice xmlns:v="urn:schemas-microsoft-com:vml" Requires="v">
                <p:oleObj name="公式" r:id="rId14" imgW="1723988" imgH="733320" progId="Equation.3">
                  <p:embed/>
                </p:oleObj>
              </mc:Choice>
              <mc:Fallback>
                <p:oleObj name="公式" r:id="rId14" imgW="1723988" imgH="733320" progId="Equation.3">
                  <p:embed/>
                  <p:pic>
                    <p:nvPicPr>
                      <p:cNvPr id="0" name="Object 1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76688" y="2411413"/>
                        <a:ext cx="1817687"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6" name="Object 12"/>
          <p:cNvGraphicFramePr>
            <a:graphicFrameLocks/>
          </p:cNvGraphicFramePr>
          <p:nvPr/>
        </p:nvGraphicFramePr>
        <p:xfrm>
          <a:off x="5878513" y="2622550"/>
          <a:ext cx="1955800" cy="419100"/>
        </p:xfrm>
        <a:graphic>
          <a:graphicData uri="http://schemas.openxmlformats.org/presentationml/2006/ole">
            <mc:AlternateContent xmlns:mc="http://schemas.openxmlformats.org/markup-compatibility/2006">
              <mc:Choice xmlns:v="urn:schemas-microsoft-com:vml" Requires="v">
                <p:oleObj name="公式" r:id="rId16" imgW="1847979" imgH="314280" progId="Equation.3">
                  <p:embed/>
                </p:oleObj>
              </mc:Choice>
              <mc:Fallback>
                <p:oleObj name="公式" r:id="rId16" imgW="1847979" imgH="314280" progId="Equation.3">
                  <p:embed/>
                  <p:pic>
                    <p:nvPicPr>
                      <p:cNvPr id="0" name="Object 1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78513" y="2622550"/>
                        <a:ext cx="1955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7" name="Text Box 13"/>
          <p:cNvSpPr txBox="1">
            <a:spLocks noChangeArrowheads="1"/>
          </p:cNvSpPr>
          <p:nvPr/>
        </p:nvSpPr>
        <p:spPr bwMode="auto">
          <a:xfrm>
            <a:off x="476250" y="342900"/>
            <a:ext cx="1366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宋体" panose="02010600030101010101" pitchFamily="2" charset="-122"/>
              </a:rPr>
              <a:t>讨论</a:t>
            </a:r>
          </a:p>
        </p:txBody>
      </p:sp>
      <p:sp>
        <p:nvSpPr>
          <p:cNvPr id="108558" name="Text Box 14"/>
          <p:cNvSpPr txBox="1">
            <a:spLocks noChangeArrowheads="1"/>
          </p:cNvSpPr>
          <p:nvPr/>
        </p:nvSpPr>
        <p:spPr bwMode="auto">
          <a:xfrm>
            <a:off x="304800" y="3348038"/>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08559" name="Text Box 15"/>
          <p:cNvSpPr txBox="1">
            <a:spLocks noChangeArrowheads="1"/>
          </p:cNvSpPr>
          <p:nvPr/>
        </p:nvSpPr>
        <p:spPr bwMode="auto">
          <a:xfrm>
            <a:off x="723900" y="3348038"/>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匀强磁场中，导线可在导轨上滑动，</a:t>
            </a:r>
          </a:p>
        </p:txBody>
      </p:sp>
      <p:grpSp>
        <p:nvGrpSpPr>
          <p:cNvPr id="108560" name="Group 16"/>
          <p:cNvGrpSpPr>
            <a:grpSpLocks/>
          </p:cNvGrpSpPr>
          <p:nvPr/>
        </p:nvGrpSpPr>
        <p:grpSpPr bwMode="auto">
          <a:xfrm>
            <a:off x="5867400" y="3675063"/>
            <a:ext cx="2667000" cy="1516062"/>
            <a:chOff x="1392" y="3408"/>
            <a:chExt cx="1680" cy="624"/>
          </a:xfrm>
        </p:grpSpPr>
        <p:sp>
          <p:nvSpPr>
            <p:cNvPr id="8236" name="Line 17"/>
            <p:cNvSpPr>
              <a:spLocks noChangeShapeType="1"/>
            </p:cNvSpPr>
            <p:nvPr/>
          </p:nvSpPr>
          <p:spPr bwMode="auto">
            <a:xfrm>
              <a:off x="1392" y="3408"/>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7" name="Line 18"/>
            <p:cNvSpPr>
              <a:spLocks noChangeShapeType="1"/>
            </p:cNvSpPr>
            <p:nvPr/>
          </p:nvSpPr>
          <p:spPr bwMode="auto">
            <a:xfrm>
              <a:off x="1392" y="4032"/>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8" name="Line 19"/>
            <p:cNvSpPr>
              <a:spLocks noChangeShapeType="1"/>
            </p:cNvSpPr>
            <p:nvPr/>
          </p:nvSpPr>
          <p:spPr bwMode="auto">
            <a:xfrm>
              <a:off x="1392" y="3408"/>
              <a:ext cx="0" cy="6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64" name="Rectangle 20"/>
          <p:cNvSpPr>
            <a:spLocks noChangeArrowheads="1"/>
          </p:cNvSpPr>
          <p:nvPr/>
        </p:nvSpPr>
        <p:spPr bwMode="auto">
          <a:xfrm>
            <a:off x="7467600" y="3598863"/>
            <a:ext cx="152400" cy="163036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08565" name="Line 21"/>
          <p:cNvSpPr>
            <a:spLocks noChangeShapeType="1"/>
          </p:cNvSpPr>
          <p:nvPr/>
        </p:nvSpPr>
        <p:spPr bwMode="auto">
          <a:xfrm>
            <a:off x="7924800" y="4524375"/>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8566" name="Object 22"/>
          <p:cNvGraphicFramePr>
            <a:graphicFrameLocks/>
          </p:cNvGraphicFramePr>
          <p:nvPr/>
        </p:nvGraphicFramePr>
        <p:xfrm>
          <a:off x="7269163" y="4144963"/>
          <a:ext cx="139700" cy="315912"/>
        </p:xfrm>
        <a:graphic>
          <a:graphicData uri="http://schemas.openxmlformats.org/presentationml/2006/ole">
            <mc:AlternateContent xmlns:mc="http://schemas.openxmlformats.org/markup-compatibility/2006">
              <mc:Choice xmlns:v="urn:schemas-microsoft-com:vml" Requires="v">
                <p:oleObj name="公式" r:id="rId18" imgW="47543" imgH="209520" progId="Equation.3">
                  <p:embed/>
                </p:oleObj>
              </mc:Choice>
              <mc:Fallback>
                <p:oleObj name="公式" r:id="rId18" imgW="47543" imgH="209520" progId="Equation.3">
                  <p:embed/>
                  <p:pic>
                    <p:nvPicPr>
                      <p:cNvPr id="0" name="Object 2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69163" y="4144963"/>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p:cNvGraphicFramePr>
          <p:nvPr/>
        </p:nvGraphicFramePr>
        <p:xfrm>
          <a:off x="8099425" y="4125913"/>
          <a:ext cx="230188" cy="306387"/>
        </p:xfrm>
        <a:graphic>
          <a:graphicData uri="http://schemas.openxmlformats.org/presentationml/2006/ole">
            <mc:AlternateContent xmlns:mc="http://schemas.openxmlformats.org/markup-compatibility/2006">
              <mc:Choice xmlns:v="urn:schemas-microsoft-com:vml" Requires="v">
                <p:oleObj name="公式" r:id="rId20" imgW="123721" imgH="200070" progId="Equation.3">
                  <p:embed/>
                </p:oleObj>
              </mc:Choice>
              <mc:Fallback>
                <p:oleObj name="公式" r:id="rId20" imgW="123721" imgH="200070" progId="Equation.3">
                  <p:embed/>
                  <p:pic>
                    <p:nvPicPr>
                      <p:cNvPr id="0" name="Object 2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99425" y="412591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8568" name="Group 24"/>
          <p:cNvGrpSpPr>
            <a:grpSpLocks/>
          </p:cNvGrpSpPr>
          <p:nvPr/>
        </p:nvGrpSpPr>
        <p:grpSpPr bwMode="auto">
          <a:xfrm>
            <a:off x="6096000" y="4276725"/>
            <a:ext cx="381000" cy="381000"/>
            <a:chOff x="1296" y="2016"/>
            <a:chExt cx="240" cy="240"/>
          </a:xfrm>
        </p:grpSpPr>
        <p:sp>
          <p:nvSpPr>
            <p:cNvPr id="8233" name="Line 25"/>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4" name="Line 26"/>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5" name="Oval 27"/>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08572" name="Object 28"/>
          <p:cNvGraphicFramePr>
            <a:graphicFrameLocks/>
          </p:cNvGraphicFramePr>
          <p:nvPr/>
        </p:nvGraphicFramePr>
        <p:xfrm>
          <a:off x="6153150" y="3830638"/>
          <a:ext cx="280988" cy="366712"/>
        </p:xfrm>
        <a:graphic>
          <a:graphicData uri="http://schemas.openxmlformats.org/presentationml/2006/ole">
            <mc:AlternateContent xmlns:mc="http://schemas.openxmlformats.org/markup-compatibility/2006">
              <mc:Choice xmlns:v="urn:schemas-microsoft-com:vml" Requires="v">
                <p:oleObj name="公式" r:id="rId22" imgW="171534" imgH="276210" progId="Equation.3">
                  <p:embed/>
                </p:oleObj>
              </mc:Choice>
              <mc:Fallback>
                <p:oleObj name="公式" r:id="rId22" imgW="171534" imgH="276210" progId="Equation.3">
                  <p:embed/>
                  <p:pic>
                    <p:nvPicPr>
                      <p:cNvPr id="0" name="Object 28"/>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53150" y="3830638"/>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3" name="Text Box 29"/>
          <p:cNvSpPr txBox="1">
            <a:spLocks noChangeArrowheads="1"/>
          </p:cNvSpPr>
          <p:nvPr/>
        </p:nvSpPr>
        <p:spPr bwMode="auto">
          <a:xfrm>
            <a:off x="304800" y="438626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graphicFrame>
        <p:nvGraphicFramePr>
          <p:cNvPr id="108574" name="Object 30"/>
          <p:cNvGraphicFramePr>
            <a:graphicFrameLocks/>
          </p:cNvGraphicFramePr>
          <p:nvPr/>
        </p:nvGraphicFramePr>
        <p:xfrm>
          <a:off x="6521450" y="4778375"/>
          <a:ext cx="557213" cy="392113"/>
        </p:xfrm>
        <a:graphic>
          <a:graphicData uri="http://schemas.openxmlformats.org/presentationml/2006/ole">
            <mc:AlternateContent xmlns:mc="http://schemas.openxmlformats.org/markup-compatibility/2006">
              <mc:Choice xmlns:v="urn:schemas-microsoft-com:vml" Requires="v">
                <p:oleObj name="公式" r:id="rId24" imgW="466790" imgH="285660" progId="Equation.3">
                  <p:embed/>
                </p:oleObj>
              </mc:Choice>
              <mc:Fallback>
                <p:oleObj name="公式" r:id="rId24" imgW="466790" imgH="285660" progId="Equation.3">
                  <p:embed/>
                  <p:pic>
                    <p:nvPicPr>
                      <p:cNvPr id="0" name="Object 30"/>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21450" y="4778375"/>
                        <a:ext cx="5572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5" name="Object 31"/>
          <p:cNvGraphicFramePr>
            <a:graphicFrameLocks/>
          </p:cNvGraphicFramePr>
          <p:nvPr/>
        </p:nvGraphicFramePr>
        <p:xfrm>
          <a:off x="2195513" y="4475163"/>
          <a:ext cx="1803400" cy="393700"/>
        </p:xfrm>
        <a:graphic>
          <a:graphicData uri="http://schemas.openxmlformats.org/presentationml/2006/ole">
            <mc:AlternateContent xmlns:mc="http://schemas.openxmlformats.org/markup-compatibility/2006">
              <mc:Choice xmlns:v="urn:schemas-microsoft-com:vml" Requires="v">
                <p:oleObj name="公式" r:id="rId26" imgW="1695354" imgH="285660" progId="Equation.3">
                  <p:embed/>
                </p:oleObj>
              </mc:Choice>
              <mc:Fallback>
                <p:oleObj name="公式" r:id="rId26" imgW="1695354" imgH="285660" progId="Equation.3">
                  <p:embed/>
                  <p:pic>
                    <p:nvPicPr>
                      <p:cNvPr id="0" name="Object 31"/>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95513" y="4475163"/>
                        <a:ext cx="1803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6" name="Object 32"/>
          <p:cNvGraphicFramePr>
            <a:graphicFrameLocks/>
          </p:cNvGraphicFramePr>
          <p:nvPr/>
        </p:nvGraphicFramePr>
        <p:xfrm>
          <a:off x="1476375" y="5029200"/>
          <a:ext cx="1258888" cy="823913"/>
        </p:xfrm>
        <a:graphic>
          <a:graphicData uri="http://schemas.openxmlformats.org/presentationml/2006/ole">
            <mc:AlternateContent xmlns:mc="http://schemas.openxmlformats.org/markup-compatibility/2006">
              <mc:Choice xmlns:v="urn:schemas-microsoft-com:vml" Requires="v">
                <p:oleObj name="公式" r:id="rId28" imgW="1152657" imgH="733320" progId="Equation.3">
                  <p:embed/>
                </p:oleObj>
              </mc:Choice>
              <mc:Fallback>
                <p:oleObj name="公式" r:id="rId28" imgW="1152657" imgH="733320" progId="Equation.3">
                  <p:embed/>
                  <p:pic>
                    <p:nvPicPr>
                      <p:cNvPr id="0" name="Object 32"/>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76375" y="5029200"/>
                        <a:ext cx="12588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7" name="Object 33"/>
          <p:cNvGraphicFramePr>
            <a:graphicFrameLocks/>
          </p:cNvGraphicFramePr>
          <p:nvPr/>
        </p:nvGraphicFramePr>
        <p:xfrm>
          <a:off x="2835275" y="5053013"/>
          <a:ext cx="2363788" cy="823912"/>
        </p:xfrm>
        <a:graphic>
          <a:graphicData uri="http://schemas.openxmlformats.org/presentationml/2006/ole">
            <mc:AlternateContent xmlns:mc="http://schemas.openxmlformats.org/markup-compatibility/2006">
              <mc:Choice xmlns:v="urn:schemas-microsoft-com:vml" Requires="v">
                <p:oleObj name="公式" r:id="rId30" imgW="2257501" imgH="733320" progId="Equation.3">
                  <p:embed/>
                </p:oleObj>
              </mc:Choice>
              <mc:Fallback>
                <p:oleObj name="公式" r:id="rId30" imgW="2257501" imgH="733320" progId="Equation.3">
                  <p:embed/>
                  <p:pic>
                    <p:nvPicPr>
                      <p:cNvPr id="0" name="Object 33"/>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35275" y="5053013"/>
                        <a:ext cx="23637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8" name="Text Box 34"/>
          <p:cNvSpPr txBox="1">
            <a:spLocks noChangeArrowheads="1"/>
          </p:cNvSpPr>
          <p:nvPr/>
        </p:nvSpPr>
        <p:spPr bwMode="auto">
          <a:xfrm>
            <a:off x="704850" y="4398963"/>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 </a:t>
            </a:r>
            <a:r>
              <a:rPr kumimoji="1" lang="en-US" altLang="zh-CN" sz="2400" i="1">
                <a:solidFill>
                  <a:schemeClr val="bg1"/>
                </a:solidFill>
                <a:latin typeface="Times New Roman" panose="02020603050405020304" pitchFamily="18" charset="0"/>
              </a:rPr>
              <a:t>t </a:t>
            </a:r>
            <a:r>
              <a:rPr kumimoji="1" lang="zh-CN" altLang="en-US" sz="2400" b="1">
                <a:solidFill>
                  <a:schemeClr val="bg1"/>
                </a:solidFill>
                <a:latin typeface="Times New Roman" panose="02020603050405020304" pitchFamily="18" charset="0"/>
              </a:rPr>
              <a:t>时刻</a:t>
            </a:r>
          </a:p>
        </p:txBody>
      </p:sp>
      <p:graphicFrame>
        <p:nvGraphicFramePr>
          <p:cNvPr id="108579" name="Object 35"/>
          <p:cNvGraphicFramePr>
            <a:graphicFrameLocks/>
          </p:cNvGraphicFramePr>
          <p:nvPr/>
        </p:nvGraphicFramePr>
        <p:xfrm>
          <a:off x="7737475" y="3741738"/>
          <a:ext cx="230188" cy="230187"/>
        </p:xfrm>
        <a:graphic>
          <a:graphicData uri="http://schemas.openxmlformats.org/presentationml/2006/ole">
            <mc:AlternateContent xmlns:mc="http://schemas.openxmlformats.org/markup-compatibility/2006">
              <mc:Choice xmlns:v="urn:schemas-microsoft-com:vml" Requires="v">
                <p:oleObj name="公式" r:id="rId32" imgW="123721" imgH="123930" progId="Equation.3">
                  <p:embed/>
                </p:oleObj>
              </mc:Choice>
              <mc:Fallback>
                <p:oleObj name="公式" r:id="rId32" imgW="123721" imgH="123930" progId="Equation.3">
                  <p:embed/>
                  <p:pic>
                    <p:nvPicPr>
                      <p:cNvPr id="0" name="Object 35"/>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737475" y="3741738"/>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0" name="Object 36"/>
          <p:cNvGraphicFramePr>
            <a:graphicFrameLocks/>
          </p:cNvGraphicFramePr>
          <p:nvPr/>
        </p:nvGraphicFramePr>
        <p:xfrm>
          <a:off x="7761288" y="4792663"/>
          <a:ext cx="204787" cy="315912"/>
        </p:xfrm>
        <a:graphic>
          <a:graphicData uri="http://schemas.openxmlformats.org/presentationml/2006/ole">
            <mc:AlternateContent xmlns:mc="http://schemas.openxmlformats.org/markup-compatibility/2006">
              <mc:Choice xmlns:v="urn:schemas-microsoft-com:vml" Requires="v">
                <p:oleObj name="公式" r:id="rId34" imgW="95357" imgH="209520" progId="Equation.3">
                  <p:embed/>
                </p:oleObj>
              </mc:Choice>
              <mc:Fallback>
                <p:oleObj name="公式" r:id="rId34" imgW="95357" imgH="209520" progId="Equation.3">
                  <p:embed/>
                  <p:pic>
                    <p:nvPicPr>
                      <p:cNvPr id="0" name="Object 36"/>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61288" y="4792663"/>
                        <a:ext cx="2047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81" name="Line 37"/>
          <p:cNvSpPr>
            <a:spLocks noChangeShapeType="1"/>
          </p:cNvSpPr>
          <p:nvPr/>
        </p:nvSpPr>
        <p:spPr bwMode="auto">
          <a:xfrm flipV="1">
            <a:off x="7696200" y="3990975"/>
            <a:ext cx="0" cy="990600"/>
          </a:xfrm>
          <a:prstGeom prst="line">
            <a:avLst/>
          </a:prstGeom>
          <a:noFill/>
          <a:ln w="254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Text Box 38"/>
          <p:cNvSpPr txBox="1">
            <a:spLocks noChangeArrowheads="1"/>
          </p:cNvSpPr>
          <p:nvPr/>
        </p:nvSpPr>
        <p:spPr bwMode="auto">
          <a:xfrm>
            <a:off x="736600" y="3849688"/>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回路中感应电动势。</a:t>
            </a:r>
          </a:p>
        </p:txBody>
      </p:sp>
      <p:sp>
        <p:nvSpPr>
          <p:cNvPr id="108583" name="Text Box 39"/>
          <p:cNvSpPr txBox="1">
            <a:spLocks noChangeArrowheads="1"/>
          </p:cNvSpPr>
          <p:nvPr/>
        </p:nvSpPr>
        <p:spPr bwMode="auto">
          <a:xfrm>
            <a:off x="306388" y="38354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p>
        </p:txBody>
      </p:sp>
      <p:sp>
        <p:nvSpPr>
          <p:cNvPr id="108584" name="Text Box 40"/>
          <p:cNvSpPr txBox="1">
            <a:spLocks noChangeArrowheads="1"/>
          </p:cNvSpPr>
          <p:nvPr/>
        </p:nvSpPr>
        <p:spPr bwMode="auto">
          <a:xfrm>
            <a:off x="684213" y="5805488"/>
            <a:ext cx="15192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若</a:t>
            </a:r>
          </a:p>
        </p:txBody>
      </p:sp>
      <p:graphicFrame>
        <p:nvGraphicFramePr>
          <p:cNvPr id="108585" name="Object 41"/>
          <p:cNvGraphicFramePr>
            <a:graphicFrameLocks/>
          </p:cNvGraphicFramePr>
          <p:nvPr/>
        </p:nvGraphicFramePr>
        <p:xfrm>
          <a:off x="1403350" y="5949950"/>
          <a:ext cx="2044700" cy="431800"/>
        </p:xfrm>
        <a:graphic>
          <a:graphicData uri="http://schemas.openxmlformats.org/presentationml/2006/ole">
            <mc:AlternateContent xmlns:mc="http://schemas.openxmlformats.org/markup-compatibility/2006">
              <mc:Choice xmlns:v="urn:schemas-microsoft-com:vml" Requires="v">
                <p:oleObj name="公式" r:id="rId36" imgW="1952521" imgH="323730" progId="Equation.3">
                  <p:embed/>
                </p:oleObj>
              </mc:Choice>
              <mc:Fallback>
                <p:oleObj name="公式" r:id="rId36" imgW="1952521" imgH="323730" progId="Equation.3">
                  <p:embed/>
                  <p:pic>
                    <p:nvPicPr>
                      <p:cNvPr id="0" name="Object 41"/>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403350" y="5949950"/>
                        <a:ext cx="2044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6" name="Object 42"/>
          <p:cNvGraphicFramePr>
            <a:graphicFrameLocks/>
          </p:cNvGraphicFramePr>
          <p:nvPr/>
        </p:nvGraphicFramePr>
        <p:xfrm>
          <a:off x="4176713" y="5734050"/>
          <a:ext cx="1258887" cy="823913"/>
        </p:xfrm>
        <a:graphic>
          <a:graphicData uri="http://schemas.openxmlformats.org/presentationml/2006/ole">
            <mc:AlternateContent xmlns:mc="http://schemas.openxmlformats.org/markup-compatibility/2006">
              <mc:Choice xmlns:v="urn:schemas-microsoft-com:vml" Requires="v">
                <p:oleObj name="公式" r:id="rId38" imgW="1152657" imgH="733320" progId="Equation.3">
                  <p:embed/>
                </p:oleObj>
              </mc:Choice>
              <mc:Fallback>
                <p:oleObj name="公式" r:id="rId38" imgW="1152657" imgH="733320" progId="Equation.3">
                  <p:embed/>
                  <p:pic>
                    <p:nvPicPr>
                      <p:cNvPr id="0" name="Object 42"/>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176713" y="5734050"/>
                        <a:ext cx="12588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7" name="Object 43"/>
          <p:cNvGraphicFramePr>
            <a:graphicFrameLocks/>
          </p:cNvGraphicFramePr>
          <p:nvPr/>
        </p:nvGraphicFramePr>
        <p:xfrm>
          <a:off x="5508625" y="5949950"/>
          <a:ext cx="2427288" cy="431800"/>
        </p:xfrm>
        <a:graphic>
          <a:graphicData uri="http://schemas.openxmlformats.org/presentationml/2006/ole">
            <mc:AlternateContent xmlns:mc="http://schemas.openxmlformats.org/markup-compatibility/2006">
              <mc:Choice xmlns:v="urn:schemas-microsoft-com:vml" Requires="v">
                <p:oleObj name="公式" r:id="rId40" imgW="2333678" imgH="323730" progId="Equation.3">
                  <p:embed/>
                </p:oleObj>
              </mc:Choice>
              <mc:Fallback>
                <p:oleObj name="公式" r:id="rId40" imgW="2333678" imgH="323730" progId="Equation.3">
                  <p:embed/>
                  <p:pic>
                    <p:nvPicPr>
                      <p:cNvPr id="0" name="Object 43"/>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508625" y="5949950"/>
                        <a:ext cx="24272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88" name="AutoShape 44"/>
          <p:cNvSpPr>
            <a:spLocks noChangeArrowheads="1"/>
          </p:cNvSpPr>
          <p:nvPr/>
        </p:nvSpPr>
        <p:spPr bwMode="auto">
          <a:xfrm>
            <a:off x="4364038" y="1865313"/>
            <a:ext cx="519112" cy="206375"/>
          </a:xfrm>
          <a:prstGeom prst="rightArrow">
            <a:avLst>
              <a:gd name="adj1" fmla="val 50000"/>
              <a:gd name="adj2" fmla="val 62885"/>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8589" name="Object 45"/>
          <p:cNvGraphicFramePr>
            <a:graphicFrameLocks/>
          </p:cNvGraphicFramePr>
          <p:nvPr/>
        </p:nvGraphicFramePr>
        <p:xfrm>
          <a:off x="7751763" y="4217988"/>
          <a:ext cx="215900" cy="241300"/>
        </p:xfrm>
        <a:graphic>
          <a:graphicData uri="http://schemas.openxmlformats.org/presentationml/2006/ole">
            <mc:AlternateContent xmlns:mc="http://schemas.openxmlformats.org/markup-compatibility/2006">
              <mc:Choice xmlns:v="urn:schemas-microsoft-com:vml" Requires="v">
                <p:oleObj name="公式" r:id="rId42" imgW="123721" imgH="133380" progId="Equation.3">
                  <p:embed/>
                </p:oleObj>
              </mc:Choice>
              <mc:Fallback>
                <p:oleObj name="公式" r:id="rId42" imgW="123721" imgH="133380" progId="Equation.3">
                  <p:embed/>
                  <p:pic>
                    <p:nvPicPr>
                      <p:cNvPr id="0" name="Object 45"/>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751763" y="4217988"/>
                        <a:ext cx="2159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90" name="AutoShape 46"/>
          <p:cNvSpPr>
            <a:spLocks noChangeArrowheads="1"/>
          </p:cNvSpPr>
          <p:nvPr/>
        </p:nvSpPr>
        <p:spPr bwMode="auto">
          <a:xfrm>
            <a:off x="376238" y="295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08590"/>
                                        </p:tgtEl>
                                        <p:attrNameLst>
                                          <p:attrName>style.visibility</p:attrName>
                                        </p:attrNameLst>
                                      </p:cBhvr>
                                      <p:to>
                                        <p:strVal val="visible"/>
                                      </p:to>
                                    </p:set>
                                    <p:anim calcmode="lin" valueType="num">
                                      <p:cBhvr>
                                        <p:cTn id="7" dur="1000" fill="hold"/>
                                        <p:tgtEl>
                                          <p:spTgt spid="108590"/>
                                        </p:tgtEl>
                                        <p:attrNameLst>
                                          <p:attrName>ppt_w</p:attrName>
                                        </p:attrNameLst>
                                      </p:cBhvr>
                                      <p:tavLst>
                                        <p:tav tm="0">
                                          <p:val>
                                            <p:strVal val="#ppt_w+.3"/>
                                          </p:val>
                                        </p:tav>
                                        <p:tav tm="100000">
                                          <p:val>
                                            <p:strVal val="#ppt_w"/>
                                          </p:val>
                                        </p:tav>
                                      </p:tavLst>
                                    </p:anim>
                                    <p:anim calcmode="lin" valueType="num">
                                      <p:cBhvr>
                                        <p:cTn id="8" dur="1000" fill="hold"/>
                                        <p:tgtEl>
                                          <p:spTgt spid="108590"/>
                                        </p:tgtEl>
                                        <p:attrNameLst>
                                          <p:attrName>ppt_h</p:attrName>
                                        </p:attrNameLst>
                                      </p:cBhvr>
                                      <p:tavLst>
                                        <p:tav tm="0">
                                          <p:val>
                                            <p:strVal val="#ppt_h"/>
                                          </p:val>
                                        </p:tav>
                                        <p:tav tm="100000">
                                          <p:val>
                                            <p:strVal val="#ppt_h"/>
                                          </p:val>
                                        </p:tav>
                                      </p:tavLst>
                                    </p:anim>
                                    <p:animEffect transition="in" filter="fade">
                                      <p:cBhvr>
                                        <p:cTn id="9" dur="1000"/>
                                        <p:tgtEl>
                                          <p:spTgt spid="10859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8557"/>
                                        </p:tgtEl>
                                        <p:attrNameLst>
                                          <p:attrName>style.visibility</p:attrName>
                                        </p:attrNameLst>
                                      </p:cBhvr>
                                      <p:to>
                                        <p:strVal val="visible"/>
                                      </p:to>
                                    </p:set>
                                    <p:animEffect transition="in" filter="wipe(left)">
                                      <p:cBhvr>
                                        <p:cTn id="14" dur="500"/>
                                        <p:tgtEl>
                                          <p:spTgt spid="10855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8546"/>
                                        </p:tgtEl>
                                        <p:attrNameLst>
                                          <p:attrName>style.visibility</p:attrName>
                                        </p:attrNameLst>
                                      </p:cBhvr>
                                      <p:to>
                                        <p:strVal val="visible"/>
                                      </p:to>
                                    </p:set>
                                    <p:animEffect transition="in" filter="wipe(left)">
                                      <p:cBhvr>
                                        <p:cTn id="19" dur="500"/>
                                        <p:tgtEl>
                                          <p:spTgt spid="10854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08547"/>
                                        </p:tgtEl>
                                        <p:attrNameLst>
                                          <p:attrName>style.visibility</p:attrName>
                                        </p:attrNameLst>
                                      </p:cBhvr>
                                      <p:to>
                                        <p:strVal val="visible"/>
                                      </p:to>
                                    </p:set>
                                    <p:animEffect transition="in" filter="wipe(left)">
                                      <p:cBhvr>
                                        <p:cTn id="24" dur="500"/>
                                        <p:tgtEl>
                                          <p:spTgt spid="10854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08548"/>
                                        </p:tgtEl>
                                        <p:attrNameLst>
                                          <p:attrName>style.visibility</p:attrName>
                                        </p:attrNameLst>
                                      </p:cBhvr>
                                      <p:to>
                                        <p:strVal val="visible"/>
                                      </p:to>
                                    </p:set>
                                    <p:animEffect transition="in" filter="wipe(left)">
                                      <p:cBhvr>
                                        <p:cTn id="29" dur="500"/>
                                        <p:tgtEl>
                                          <p:spTgt spid="1085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08549"/>
                                        </p:tgtEl>
                                        <p:attrNameLst>
                                          <p:attrName>style.visibility</p:attrName>
                                        </p:attrNameLst>
                                      </p:cBhvr>
                                      <p:to>
                                        <p:strVal val="visible"/>
                                      </p:to>
                                    </p:set>
                                    <p:animEffect transition="in" filter="wipe(left)">
                                      <p:cBhvr>
                                        <p:cTn id="34" dur="500"/>
                                        <p:tgtEl>
                                          <p:spTgt spid="10854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8550"/>
                                        </p:tgtEl>
                                        <p:attrNameLst>
                                          <p:attrName>style.visibility</p:attrName>
                                        </p:attrNameLst>
                                      </p:cBhvr>
                                      <p:to>
                                        <p:strVal val="visible"/>
                                      </p:to>
                                    </p:set>
                                    <p:animEffect transition="in" filter="wipe(left)">
                                      <p:cBhvr>
                                        <p:cTn id="39" dur="500"/>
                                        <p:tgtEl>
                                          <p:spTgt spid="1085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8588"/>
                                        </p:tgtEl>
                                        <p:attrNameLst>
                                          <p:attrName>style.visibility</p:attrName>
                                        </p:attrNameLst>
                                      </p:cBhvr>
                                      <p:to>
                                        <p:strVal val="visible"/>
                                      </p:to>
                                    </p:set>
                                    <p:animEffect transition="in" filter="wipe(left)">
                                      <p:cBhvr>
                                        <p:cTn id="44" dur="500"/>
                                        <p:tgtEl>
                                          <p:spTgt spid="10858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08551"/>
                                        </p:tgtEl>
                                        <p:attrNameLst>
                                          <p:attrName>style.visibility</p:attrName>
                                        </p:attrNameLst>
                                      </p:cBhvr>
                                      <p:to>
                                        <p:strVal val="visible"/>
                                      </p:to>
                                    </p:set>
                                    <p:animEffect transition="in" filter="wipe(left)">
                                      <p:cBhvr>
                                        <p:cTn id="49" dur="500"/>
                                        <p:tgtEl>
                                          <p:spTgt spid="10855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08552"/>
                                        </p:tgtEl>
                                        <p:attrNameLst>
                                          <p:attrName>style.visibility</p:attrName>
                                        </p:attrNameLst>
                                      </p:cBhvr>
                                      <p:to>
                                        <p:strVal val="visible"/>
                                      </p:to>
                                    </p:set>
                                    <p:animEffect transition="in" filter="wipe(left)">
                                      <p:cBhvr>
                                        <p:cTn id="54" dur="500"/>
                                        <p:tgtEl>
                                          <p:spTgt spid="10855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8553"/>
                                        </p:tgtEl>
                                        <p:attrNameLst>
                                          <p:attrName>style.visibility</p:attrName>
                                        </p:attrNameLst>
                                      </p:cBhvr>
                                      <p:to>
                                        <p:strVal val="visible"/>
                                      </p:to>
                                    </p:set>
                                    <p:animEffect transition="in" filter="wipe(left)">
                                      <p:cBhvr>
                                        <p:cTn id="59" dur="500"/>
                                        <p:tgtEl>
                                          <p:spTgt spid="10855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08554"/>
                                        </p:tgtEl>
                                        <p:attrNameLst>
                                          <p:attrName>style.visibility</p:attrName>
                                        </p:attrNameLst>
                                      </p:cBhvr>
                                      <p:to>
                                        <p:strVal val="visible"/>
                                      </p:to>
                                    </p:set>
                                    <p:animEffect transition="in" filter="wipe(left)">
                                      <p:cBhvr>
                                        <p:cTn id="64" dur="500"/>
                                        <p:tgtEl>
                                          <p:spTgt spid="10855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08555"/>
                                        </p:tgtEl>
                                        <p:attrNameLst>
                                          <p:attrName>style.visibility</p:attrName>
                                        </p:attrNameLst>
                                      </p:cBhvr>
                                      <p:to>
                                        <p:strVal val="visible"/>
                                      </p:to>
                                    </p:set>
                                    <p:animEffect transition="in" filter="wipe(left)">
                                      <p:cBhvr>
                                        <p:cTn id="69" dur="500"/>
                                        <p:tgtEl>
                                          <p:spTgt spid="10855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08556"/>
                                        </p:tgtEl>
                                        <p:attrNameLst>
                                          <p:attrName>style.visibility</p:attrName>
                                        </p:attrNameLst>
                                      </p:cBhvr>
                                      <p:to>
                                        <p:strVal val="visible"/>
                                      </p:to>
                                    </p:set>
                                    <p:animEffect transition="in" filter="wipe(left)">
                                      <p:cBhvr>
                                        <p:cTn id="74" dur="500"/>
                                        <p:tgtEl>
                                          <p:spTgt spid="10855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08558"/>
                                        </p:tgtEl>
                                        <p:attrNameLst>
                                          <p:attrName>style.visibility</p:attrName>
                                        </p:attrNameLst>
                                      </p:cBhvr>
                                      <p:to>
                                        <p:strVal val="visible"/>
                                      </p:to>
                                    </p:set>
                                    <p:animEffect transition="in" filter="wipe(left)">
                                      <p:cBhvr>
                                        <p:cTn id="79" dur="500"/>
                                        <p:tgtEl>
                                          <p:spTgt spid="10855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8559"/>
                                        </p:tgtEl>
                                        <p:attrNameLst>
                                          <p:attrName>style.visibility</p:attrName>
                                        </p:attrNameLst>
                                      </p:cBhvr>
                                      <p:to>
                                        <p:strVal val="visible"/>
                                      </p:to>
                                    </p:set>
                                    <p:animEffect transition="in" filter="wipe(left)">
                                      <p:cBhvr>
                                        <p:cTn id="84" dur="500"/>
                                        <p:tgtEl>
                                          <p:spTgt spid="1085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7" presetClass="entr" presetSubtype="8" fill="hold" nodeType="clickEffect">
                                  <p:stCondLst>
                                    <p:cond delay="0"/>
                                  </p:stCondLst>
                                  <p:childTnLst>
                                    <p:set>
                                      <p:cBhvr>
                                        <p:cTn id="88" dur="1" fill="hold">
                                          <p:stCondLst>
                                            <p:cond delay="0"/>
                                          </p:stCondLst>
                                        </p:cTn>
                                        <p:tgtEl>
                                          <p:spTgt spid="108560"/>
                                        </p:tgtEl>
                                        <p:attrNameLst>
                                          <p:attrName>style.visibility</p:attrName>
                                        </p:attrNameLst>
                                      </p:cBhvr>
                                      <p:to>
                                        <p:strVal val="visible"/>
                                      </p:to>
                                    </p:set>
                                    <p:anim calcmode="lin" valueType="num">
                                      <p:cBhvr additive="base">
                                        <p:cTn id="89" dur="5000" fill="hold"/>
                                        <p:tgtEl>
                                          <p:spTgt spid="108560"/>
                                        </p:tgtEl>
                                        <p:attrNameLst>
                                          <p:attrName>ppt_x</p:attrName>
                                        </p:attrNameLst>
                                      </p:cBhvr>
                                      <p:tavLst>
                                        <p:tav tm="0">
                                          <p:val>
                                            <p:strVal val="0-#ppt_w/2"/>
                                          </p:val>
                                        </p:tav>
                                        <p:tav tm="100000">
                                          <p:val>
                                            <p:strVal val="#ppt_x"/>
                                          </p:val>
                                        </p:tav>
                                      </p:tavLst>
                                    </p:anim>
                                    <p:anim calcmode="lin" valueType="num">
                                      <p:cBhvr additive="base">
                                        <p:cTn id="90" dur="5000" fill="hold"/>
                                        <p:tgtEl>
                                          <p:spTgt spid="108560"/>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108564"/>
                                        </p:tgtEl>
                                        <p:attrNameLst>
                                          <p:attrName>style.visibility</p:attrName>
                                        </p:attrNameLst>
                                      </p:cBhvr>
                                      <p:to>
                                        <p:strVal val="visible"/>
                                      </p:to>
                                    </p:set>
                                    <p:animEffect transition="in" filter="slide(fromBottom)">
                                      <p:cBhvr>
                                        <p:cTn id="95" dur="500"/>
                                        <p:tgtEl>
                                          <p:spTgt spid="108564"/>
                                        </p:tgtEl>
                                      </p:cBhvr>
                                    </p:animEffect>
                                  </p:childTnLst>
                                </p:cTn>
                              </p:par>
                            </p:childTnLst>
                          </p:cTn>
                        </p:par>
                        <p:par>
                          <p:cTn id="96" fill="hold" nodeType="afterGroup">
                            <p:stCondLst>
                              <p:cond delay="500"/>
                            </p:stCondLst>
                            <p:childTnLst>
                              <p:par>
                                <p:cTn id="97" presetID="1" presetClass="entr" presetSubtype="0" fill="hold" nodeType="afterEffect">
                                  <p:stCondLst>
                                    <p:cond delay="0"/>
                                  </p:stCondLst>
                                  <p:childTnLst>
                                    <p:set>
                                      <p:cBhvr>
                                        <p:cTn id="98" dur="1" fill="hold">
                                          <p:stCondLst>
                                            <p:cond delay="499"/>
                                          </p:stCondLst>
                                        </p:cTn>
                                        <p:tgtEl>
                                          <p:spTgt spid="108566"/>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108568"/>
                                        </p:tgtEl>
                                        <p:attrNameLst>
                                          <p:attrName>style.visibility</p:attrName>
                                        </p:attrNameLst>
                                      </p:cBhvr>
                                      <p:to>
                                        <p:strVal val="visible"/>
                                      </p:to>
                                    </p:set>
                                  </p:childTnLst>
                                </p:cTn>
                              </p:par>
                            </p:childTnLst>
                          </p:cTn>
                        </p:par>
                        <p:par>
                          <p:cTn id="103" fill="hold" nodeType="afterGroup">
                            <p:stCondLst>
                              <p:cond delay="500"/>
                            </p:stCondLst>
                            <p:childTnLst>
                              <p:par>
                                <p:cTn id="104" presetID="1" presetClass="entr" presetSubtype="0" fill="hold" nodeType="afterEffect">
                                  <p:stCondLst>
                                    <p:cond delay="0"/>
                                  </p:stCondLst>
                                  <p:childTnLst>
                                    <p:set>
                                      <p:cBhvr>
                                        <p:cTn id="105" dur="1" fill="hold">
                                          <p:stCondLst>
                                            <p:cond delay="499"/>
                                          </p:stCondLst>
                                        </p:cTn>
                                        <p:tgtEl>
                                          <p:spTgt spid="108572"/>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2" presetClass="entr" presetSubtype="8" fill="hold" nodeType="clickEffect">
                                  <p:stCondLst>
                                    <p:cond delay="0"/>
                                  </p:stCondLst>
                                  <p:childTnLst>
                                    <p:set>
                                      <p:cBhvr>
                                        <p:cTn id="109" dur="1" fill="hold">
                                          <p:stCondLst>
                                            <p:cond delay="0"/>
                                          </p:stCondLst>
                                        </p:cTn>
                                        <p:tgtEl>
                                          <p:spTgt spid="108565"/>
                                        </p:tgtEl>
                                        <p:attrNameLst>
                                          <p:attrName>style.visibility</p:attrName>
                                        </p:attrNameLst>
                                      </p:cBhvr>
                                      <p:to>
                                        <p:strVal val="visible"/>
                                      </p:to>
                                    </p:set>
                                    <p:animEffect transition="in" filter="slide(fromLeft)">
                                      <p:cBhvr>
                                        <p:cTn id="110" dur="500"/>
                                        <p:tgtEl>
                                          <p:spTgt spid="108565"/>
                                        </p:tgtEl>
                                      </p:cBhvr>
                                    </p:animEffect>
                                  </p:childTnLst>
                                </p:cTn>
                              </p:par>
                            </p:childTnLst>
                          </p:cTn>
                        </p:par>
                        <p:par>
                          <p:cTn id="111" fill="hold" nodeType="afterGroup">
                            <p:stCondLst>
                              <p:cond delay="500"/>
                            </p:stCondLst>
                            <p:childTnLst>
                              <p:par>
                                <p:cTn id="112" presetID="1" presetClass="entr" presetSubtype="0" fill="hold" nodeType="afterEffect">
                                  <p:stCondLst>
                                    <p:cond delay="0"/>
                                  </p:stCondLst>
                                  <p:childTnLst>
                                    <p:set>
                                      <p:cBhvr>
                                        <p:cTn id="113" dur="1" fill="hold">
                                          <p:stCondLst>
                                            <p:cond delay="499"/>
                                          </p:stCondLst>
                                        </p:cTn>
                                        <p:tgtEl>
                                          <p:spTgt spid="108567"/>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08583"/>
                                        </p:tgtEl>
                                        <p:attrNameLst>
                                          <p:attrName>style.visibility</p:attrName>
                                        </p:attrNameLst>
                                      </p:cBhvr>
                                      <p:to>
                                        <p:strVal val="visible"/>
                                      </p:to>
                                    </p:set>
                                    <p:animEffect transition="in" filter="wipe(left)">
                                      <p:cBhvr>
                                        <p:cTn id="118" dur="500"/>
                                        <p:tgtEl>
                                          <p:spTgt spid="10858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08582"/>
                                        </p:tgtEl>
                                        <p:attrNameLst>
                                          <p:attrName>style.visibility</p:attrName>
                                        </p:attrNameLst>
                                      </p:cBhvr>
                                      <p:to>
                                        <p:strVal val="visible"/>
                                      </p:to>
                                    </p:set>
                                    <p:animEffect transition="in" filter="wipe(left)">
                                      <p:cBhvr>
                                        <p:cTn id="123" dur="500"/>
                                        <p:tgtEl>
                                          <p:spTgt spid="108582"/>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08573"/>
                                        </p:tgtEl>
                                        <p:attrNameLst>
                                          <p:attrName>style.visibility</p:attrName>
                                        </p:attrNameLst>
                                      </p:cBhvr>
                                      <p:to>
                                        <p:strVal val="visible"/>
                                      </p:to>
                                    </p:set>
                                    <p:animEffect transition="in" filter="wipe(left)">
                                      <p:cBhvr>
                                        <p:cTn id="128" dur="500"/>
                                        <p:tgtEl>
                                          <p:spTgt spid="10857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08578"/>
                                        </p:tgtEl>
                                        <p:attrNameLst>
                                          <p:attrName>style.visibility</p:attrName>
                                        </p:attrNameLst>
                                      </p:cBhvr>
                                      <p:to>
                                        <p:strVal val="visible"/>
                                      </p:to>
                                    </p:set>
                                    <p:animEffect transition="in" filter="wipe(left)">
                                      <p:cBhvr>
                                        <p:cTn id="133" dur="500"/>
                                        <p:tgtEl>
                                          <p:spTgt spid="108578"/>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 presetClass="entr" presetSubtype="10" fill="hold" nodeType="clickEffect">
                                  <p:stCondLst>
                                    <p:cond delay="0"/>
                                  </p:stCondLst>
                                  <p:childTnLst>
                                    <p:set>
                                      <p:cBhvr>
                                        <p:cTn id="137" dur="1" fill="hold">
                                          <p:stCondLst>
                                            <p:cond delay="0"/>
                                          </p:stCondLst>
                                        </p:cTn>
                                        <p:tgtEl>
                                          <p:spTgt spid="108574"/>
                                        </p:tgtEl>
                                        <p:attrNameLst>
                                          <p:attrName>style.visibility</p:attrName>
                                        </p:attrNameLst>
                                      </p:cBhvr>
                                      <p:to>
                                        <p:strVal val="visible"/>
                                      </p:to>
                                    </p:set>
                                    <p:animEffect transition="in" filter="blinds(horizontal)">
                                      <p:cBhvr>
                                        <p:cTn id="138" dur="500"/>
                                        <p:tgtEl>
                                          <p:spTgt spid="10857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108575"/>
                                        </p:tgtEl>
                                        <p:attrNameLst>
                                          <p:attrName>style.visibility</p:attrName>
                                        </p:attrNameLst>
                                      </p:cBhvr>
                                      <p:to>
                                        <p:strVal val="visible"/>
                                      </p:to>
                                    </p:set>
                                    <p:animEffect transition="in" filter="wipe(left)">
                                      <p:cBhvr>
                                        <p:cTn id="143" dur="500"/>
                                        <p:tgtEl>
                                          <p:spTgt spid="108575"/>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08576"/>
                                        </p:tgtEl>
                                        <p:attrNameLst>
                                          <p:attrName>style.visibility</p:attrName>
                                        </p:attrNameLst>
                                      </p:cBhvr>
                                      <p:to>
                                        <p:strVal val="visible"/>
                                      </p:to>
                                    </p:set>
                                    <p:animEffect transition="in" filter="wipe(left)">
                                      <p:cBhvr>
                                        <p:cTn id="148" dur="500"/>
                                        <p:tgtEl>
                                          <p:spTgt spid="10857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108577"/>
                                        </p:tgtEl>
                                        <p:attrNameLst>
                                          <p:attrName>style.visibility</p:attrName>
                                        </p:attrNameLst>
                                      </p:cBhvr>
                                      <p:to>
                                        <p:strVal val="visible"/>
                                      </p:to>
                                    </p:set>
                                    <p:animEffect transition="in" filter="wipe(left)">
                                      <p:cBhvr>
                                        <p:cTn id="153" dur="500"/>
                                        <p:tgtEl>
                                          <p:spTgt spid="108577"/>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 presetClass="entr" presetSubtype="0" fill="hold" nodeType="clickEffect">
                                  <p:stCondLst>
                                    <p:cond delay="0"/>
                                  </p:stCondLst>
                                  <p:childTnLst>
                                    <p:set>
                                      <p:cBhvr>
                                        <p:cTn id="157" dur="1" fill="hold">
                                          <p:stCondLst>
                                            <p:cond delay="499"/>
                                          </p:stCondLst>
                                        </p:cTn>
                                        <p:tgtEl>
                                          <p:spTgt spid="108579"/>
                                        </p:tgtEl>
                                        <p:attrNameLst>
                                          <p:attrName>style.visibility</p:attrName>
                                        </p:attrNameLst>
                                      </p:cBhvr>
                                      <p:to>
                                        <p:strVal val="visible"/>
                                      </p:to>
                                    </p:set>
                                  </p:childTnLst>
                                </p:cTn>
                              </p:par>
                            </p:childTnLst>
                          </p:cTn>
                        </p:par>
                        <p:par>
                          <p:cTn id="158" fill="hold" nodeType="afterGroup">
                            <p:stCondLst>
                              <p:cond delay="500"/>
                            </p:stCondLst>
                            <p:childTnLst>
                              <p:par>
                                <p:cTn id="159" presetID="1" presetClass="entr" presetSubtype="0" fill="hold" nodeType="afterEffect">
                                  <p:stCondLst>
                                    <p:cond delay="0"/>
                                  </p:stCondLst>
                                  <p:childTnLst>
                                    <p:set>
                                      <p:cBhvr>
                                        <p:cTn id="160" dur="1" fill="hold">
                                          <p:stCondLst>
                                            <p:cond delay="499"/>
                                          </p:stCondLst>
                                        </p:cTn>
                                        <p:tgtEl>
                                          <p:spTgt spid="108580"/>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2" presetClass="entr" presetSubtype="4" fill="hold" nodeType="clickEffect">
                                  <p:stCondLst>
                                    <p:cond delay="0"/>
                                  </p:stCondLst>
                                  <p:childTnLst>
                                    <p:set>
                                      <p:cBhvr>
                                        <p:cTn id="164" dur="1" fill="hold">
                                          <p:stCondLst>
                                            <p:cond delay="0"/>
                                          </p:stCondLst>
                                        </p:cTn>
                                        <p:tgtEl>
                                          <p:spTgt spid="108581"/>
                                        </p:tgtEl>
                                        <p:attrNameLst>
                                          <p:attrName>style.visibility</p:attrName>
                                        </p:attrNameLst>
                                      </p:cBhvr>
                                      <p:to>
                                        <p:strVal val="visible"/>
                                      </p:to>
                                    </p:set>
                                    <p:animEffect transition="in" filter="slide(fromBottom)">
                                      <p:cBhvr>
                                        <p:cTn id="165" dur="500"/>
                                        <p:tgtEl>
                                          <p:spTgt spid="108581"/>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nodeType="clickEffect">
                                  <p:stCondLst>
                                    <p:cond delay="0"/>
                                  </p:stCondLst>
                                  <p:childTnLst>
                                    <p:set>
                                      <p:cBhvr>
                                        <p:cTn id="169" dur="1" fill="hold">
                                          <p:stCondLst>
                                            <p:cond delay="0"/>
                                          </p:stCondLst>
                                        </p:cTn>
                                        <p:tgtEl>
                                          <p:spTgt spid="108589"/>
                                        </p:tgtEl>
                                        <p:attrNameLst>
                                          <p:attrName>style.visibility</p:attrName>
                                        </p:attrNameLst>
                                      </p:cBhvr>
                                      <p:to>
                                        <p:strVal val="visible"/>
                                      </p:to>
                                    </p:set>
                                    <p:animEffect transition="in" filter="wipe(left)">
                                      <p:cBhvr>
                                        <p:cTn id="170" dur="500"/>
                                        <p:tgtEl>
                                          <p:spTgt spid="108589"/>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108584"/>
                                        </p:tgtEl>
                                        <p:attrNameLst>
                                          <p:attrName>style.visibility</p:attrName>
                                        </p:attrNameLst>
                                      </p:cBhvr>
                                      <p:to>
                                        <p:strVal val="visible"/>
                                      </p:to>
                                    </p:set>
                                    <p:animEffect transition="in" filter="wipe(left)">
                                      <p:cBhvr>
                                        <p:cTn id="175" dur="500"/>
                                        <p:tgtEl>
                                          <p:spTgt spid="108584"/>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108585"/>
                                        </p:tgtEl>
                                        <p:attrNameLst>
                                          <p:attrName>style.visibility</p:attrName>
                                        </p:attrNameLst>
                                      </p:cBhvr>
                                      <p:to>
                                        <p:strVal val="visible"/>
                                      </p:to>
                                    </p:set>
                                    <p:animEffect transition="in" filter="wipe(left)">
                                      <p:cBhvr>
                                        <p:cTn id="180" dur="500"/>
                                        <p:tgtEl>
                                          <p:spTgt spid="108585"/>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2" presetClass="entr" presetSubtype="8" fill="hold" nodeType="clickEffect">
                                  <p:stCondLst>
                                    <p:cond delay="0"/>
                                  </p:stCondLst>
                                  <p:childTnLst>
                                    <p:set>
                                      <p:cBhvr>
                                        <p:cTn id="184" dur="1" fill="hold">
                                          <p:stCondLst>
                                            <p:cond delay="0"/>
                                          </p:stCondLst>
                                        </p:cTn>
                                        <p:tgtEl>
                                          <p:spTgt spid="108586"/>
                                        </p:tgtEl>
                                        <p:attrNameLst>
                                          <p:attrName>style.visibility</p:attrName>
                                        </p:attrNameLst>
                                      </p:cBhvr>
                                      <p:to>
                                        <p:strVal val="visible"/>
                                      </p:to>
                                    </p:set>
                                    <p:animEffect transition="in" filter="wipe(left)">
                                      <p:cBhvr>
                                        <p:cTn id="185" dur="500"/>
                                        <p:tgtEl>
                                          <p:spTgt spid="108586"/>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2" presetClass="entr" presetSubtype="8" fill="hold" nodeType="clickEffect">
                                  <p:stCondLst>
                                    <p:cond delay="0"/>
                                  </p:stCondLst>
                                  <p:childTnLst>
                                    <p:set>
                                      <p:cBhvr>
                                        <p:cTn id="189" dur="1" fill="hold">
                                          <p:stCondLst>
                                            <p:cond delay="0"/>
                                          </p:stCondLst>
                                        </p:cTn>
                                        <p:tgtEl>
                                          <p:spTgt spid="108587"/>
                                        </p:tgtEl>
                                        <p:attrNameLst>
                                          <p:attrName>style.visibility</p:attrName>
                                        </p:attrNameLst>
                                      </p:cBhvr>
                                      <p:to>
                                        <p:strVal val="visible"/>
                                      </p:to>
                                    </p:set>
                                    <p:animEffect transition="in" filter="wipe(left)">
                                      <p:cBhvr>
                                        <p:cTn id="190" dur="500"/>
                                        <p:tgtEl>
                                          <p:spTgt spid="108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utoUpdateAnimBg="0"/>
      <p:bldP spid="108550" grpId="0" autoUpdateAnimBg="0"/>
      <p:bldP spid="108553" grpId="0" autoUpdateAnimBg="0"/>
      <p:bldP spid="108557" grpId="0"/>
      <p:bldP spid="108558" grpId="0" autoUpdateAnimBg="0"/>
      <p:bldP spid="108559" grpId="0" autoUpdateAnimBg="0"/>
      <p:bldP spid="108564" grpId="0" animBg="1"/>
      <p:bldP spid="108573" grpId="0" autoUpdateAnimBg="0"/>
      <p:bldP spid="108578" grpId="0" autoUpdateAnimBg="0"/>
      <p:bldP spid="108582" grpId="0" autoUpdateAnimBg="0"/>
      <p:bldP spid="108583" grpId="0" autoUpdateAnimBg="0"/>
      <p:bldP spid="108584" grpId="0" autoUpdateAnimBg="0"/>
      <p:bldP spid="108588" grpId="0" animBg="1"/>
      <p:bldP spid="1085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0AD53DA-6307-4498-9554-6C40A66A9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30391"/>
            <a:ext cx="7086117" cy="14057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3FB184BD-2FEF-4990-BE40-D1446E32D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965" y="1968642"/>
            <a:ext cx="5173534" cy="23142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9E921C7-E2C2-486E-B702-DA3A73355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579" y="4407653"/>
            <a:ext cx="4819705" cy="82241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786D29F2-FE81-45DD-8F92-F2ED6E466A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0" y="5260172"/>
            <a:ext cx="4867521" cy="11762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78154EF7-9546-4EA3-9154-4E5D029183C2}"/>
              </a:ext>
            </a:extLst>
          </p:cNvPr>
          <p:cNvSpPr>
            <a:spLocks noChangeArrowheads="1"/>
          </p:cNvSpPr>
          <p:nvPr/>
        </p:nvSpPr>
        <p:spPr bwMode="auto">
          <a:xfrm>
            <a:off x="0" y="0"/>
            <a:ext cx="13770600" cy="68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DFFB4C4E-3836-4246-8AA5-09176FAE2497}"/>
              </a:ext>
            </a:extLst>
          </p:cNvPr>
          <p:cNvSpPr>
            <a:spLocks noChangeArrowheads="1"/>
          </p:cNvSpPr>
          <p:nvPr/>
        </p:nvSpPr>
        <p:spPr bwMode="auto">
          <a:xfrm>
            <a:off x="0" y="1390650"/>
            <a:ext cx="13770600" cy="68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7">
            <a:extLst>
              <a:ext uri="{FF2B5EF4-FFF2-40B4-BE49-F238E27FC236}">
                <a16:creationId xmlns:a16="http://schemas.microsoft.com/office/drawing/2014/main" id="{A3947BF8-92A6-4899-95AC-4373F30E0DFC}"/>
              </a:ext>
            </a:extLst>
          </p:cNvPr>
          <p:cNvSpPr>
            <a:spLocks noChangeArrowheads="1"/>
          </p:cNvSpPr>
          <p:nvPr/>
        </p:nvSpPr>
        <p:spPr bwMode="auto">
          <a:xfrm>
            <a:off x="0" y="3384550"/>
            <a:ext cx="13770600" cy="68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8">
            <a:extLst>
              <a:ext uri="{FF2B5EF4-FFF2-40B4-BE49-F238E27FC236}">
                <a16:creationId xmlns:a16="http://schemas.microsoft.com/office/drawing/2014/main" id="{A69B791F-6D3F-40F2-AD05-B30CC4AB5CC0}"/>
              </a:ext>
            </a:extLst>
          </p:cNvPr>
          <p:cNvSpPr>
            <a:spLocks noChangeArrowheads="1"/>
          </p:cNvSpPr>
          <p:nvPr/>
        </p:nvSpPr>
        <p:spPr bwMode="auto">
          <a:xfrm>
            <a:off x="0" y="4387850"/>
            <a:ext cx="13770600" cy="68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84180116"/>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a:extLst>
              <a:ext uri="{FF2B5EF4-FFF2-40B4-BE49-F238E27FC236}">
                <a16:creationId xmlns:a16="http://schemas.microsoft.com/office/drawing/2014/main" id="{0D97BFAA-B181-4E83-8DA6-A3174EAA4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836712"/>
            <a:ext cx="8208912" cy="387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726833"/>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031875" y="1211263"/>
            <a:ext cx="156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实验分析</a:t>
            </a:r>
            <a:r>
              <a:rPr kumimoji="1" lang="zh-CN" altLang="en-US" sz="2400" b="1">
                <a:solidFill>
                  <a:srgbClr val="FFFF00"/>
                </a:solidFill>
                <a:latin typeface="Times New Roman" panose="02020603050405020304" pitchFamily="18" charset="0"/>
                <a:cs typeface="Times New Roman" panose="02020603050405020304" pitchFamily="18" charset="0"/>
              </a:rPr>
              <a:t>  </a:t>
            </a:r>
            <a:endParaRPr kumimoji="1" lang="zh-CN" altLang="en-US" sz="2400" b="1">
              <a:solidFill>
                <a:srgbClr val="FFFF00"/>
              </a:solidFill>
              <a:latin typeface="Times New Roman" panose="02020603050405020304" pitchFamily="18" charset="0"/>
            </a:endParaRPr>
          </a:p>
        </p:txBody>
      </p:sp>
      <p:grpSp>
        <p:nvGrpSpPr>
          <p:cNvPr id="53251" name="Group 3"/>
          <p:cNvGrpSpPr>
            <a:grpSpLocks/>
          </p:cNvGrpSpPr>
          <p:nvPr/>
        </p:nvGrpSpPr>
        <p:grpSpPr bwMode="auto">
          <a:xfrm>
            <a:off x="882650" y="1543050"/>
            <a:ext cx="3232150" cy="1800225"/>
            <a:chOff x="556" y="524"/>
            <a:chExt cx="2256" cy="1436"/>
          </a:xfrm>
        </p:grpSpPr>
        <p:grpSp>
          <p:nvGrpSpPr>
            <p:cNvPr id="53304" name="Group 4"/>
            <p:cNvGrpSpPr>
              <a:grpSpLocks/>
            </p:cNvGrpSpPr>
            <p:nvPr/>
          </p:nvGrpSpPr>
          <p:grpSpPr bwMode="auto">
            <a:xfrm>
              <a:off x="556" y="524"/>
              <a:ext cx="2256" cy="1436"/>
              <a:chOff x="556" y="524"/>
              <a:chExt cx="2256" cy="1436"/>
            </a:xfrm>
          </p:grpSpPr>
          <p:sp>
            <p:nvSpPr>
              <p:cNvPr id="53306" name="Line 5"/>
              <p:cNvSpPr>
                <a:spLocks noChangeShapeType="1"/>
              </p:cNvSpPr>
              <p:nvPr/>
            </p:nvSpPr>
            <p:spPr bwMode="auto">
              <a:xfrm>
                <a:off x="556" y="856"/>
                <a:ext cx="86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7" name="Line 6"/>
              <p:cNvSpPr>
                <a:spLocks noChangeShapeType="1"/>
              </p:cNvSpPr>
              <p:nvPr/>
            </p:nvSpPr>
            <p:spPr bwMode="auto">
              <a:xfrm>
                <a:off x="556" y="1336"/>
                <a:ext cx="62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8" name="Freeform 7"/>
              <p:cNvSpPr>
                <a:spLocks/>
              </p:cNvSpPr>
              <p:nvPr/>
            </p:nvSpPr>
            <p:spPr bwMode="auto">
              <a:xfrm>
                <a:off x="940" y="1672"/>
                <a:ext cx="1104" cy="240"/>
              </a:xfrm>
              <a:custGeom>
                <a:avLst/>
                <a:gdLst>
                  <a:gd name="T0" fmla="*/ 0 w 2112"/>
                  <a:gd name="T1" fmla="*/ 1 h 392"/>
                  <a:gd name="T2" fmla="*/ 1 w 2112"/>
                  <a:gd name="T3" fmla="*/ 1 h 392"/>
                  <a:gd name="T4" fmla="*/ 1 w 2112"/>
                  <a:gd name="T5" fmla="*/ 1 h 392"/>
                  <a:gd name="T6" fmla="*/ 1 w 2112"/>
                  <a:gd name="T7" fmla="*/ 1 h 392"/>
                  <a:gd name="T8" fmla="*/ 1 w 2112"/>
                  <a:gd name="T9" fmla="*/ 1 h 392"/>
                  <a:gd name="T10" fmla="*/ 1 w 2112"/>
                  <a:gd name="T11" fmla="*/ 1 h 392"/>
                  <a:gd name="T12" fmla="*/ 1 w 2112"/>
                  <a:gd name="T13" fmla="*/ 1 h 392"/>
                  <a:gd name="T14" fmla="*/ 1 w 2112"/>
                  <a:gd name="T15" fmla="*/ 1 h 392"/>
                  <a:gd name="T16" fmla="*/ 1 w 2112"/>
                  <a:gd name="T17" fmla="*/ 1 h 392"/>
                  <a:gd name="T18" fmla="*/ 1 w 2112"/>
                  <a:gd name="T19" fmla="*/ 1 h 392"/>
                  <a:gd name="T20" fmla="*/ 1 w 2112"/>
                  <a:gd name="T21" fmla="*/ 1 h 392"/>
                  <a:gd name="T22" fmla="*/ 1 w 2112"/>
                  <a:gd name="T23" fmla="*/ 1 h 392"/>
                  <a:gd name="T24" fmla="*/ 1 w 2112"/>
                  <a:gd name="T25" fmla="*/ 1 h 392"/>
                  <a:gd name="T26" fmla="*/ 1 w 2112"/>
                  <a:gd name="T27" fmla="*/ 1 h 392"/>
                  <a:gd name="T28" fmla="*/ 1 w 2112"/>
                  <a:gd name="T29" fmla="*/ 1 h 392"/>
                  <a:gd name="T30" fmla="*/ 1 w 2112"/>
                  <a:gd name="T31" fmla="*/ 1 h 3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2" h="392">
                    <a:moveTo>
                      <a:pt x="0" y="216"/>
                    </a:moveTo>
                    <a:cubicBezTo>
                      <a:pt x="48" y="232"/>
                      <a:pt x="96" y="248"/>
                      <a:pt x="144" y="216"/>
                    </a:cubicBezTo>
                    <a:cubicBezTo>
                      <a:pt x="192" y="184"/>
                      <a:pt x="248" y="0"/>
                      <a:pt x="288" y="24"/>
                    </a:cubicBezTo>
                    <a:cubicBezTo>
                      <a:pt x="328" y="48"/>
                      <a:pt x="344" y="360"/>
                      <a:pt x="384" y="360"/>
                    </a:cubicBezTo>
                    <a:cubicBezTo>
                      <a:pt x="424" y="360"/>
                      <a:pt x="480" y="24"/>
                      <a:pt x="528" y="24"/>
                    </a:cubicBezTo>
                    <a:cubicBezTo>
                      <a:pt x="576" y="24"/>
                      <a:pt x="624" y="360"/>
                      <a:pt x="672" y="360"/>
                    </a:cubicBezTo>
                    <a:cubicBezTo>
                      <a:pt x="720" y="360"/>
                      <a:pt x="768" y="24"/>
                      <a:pt x="816" y="24"/>
                    </a:cubicBezTo>
                    <a:cubicBezTo>
                      <a:pt x="864" y="24"/>
                      <a:pt x="912" y="360"/>
                      <a:pt x="960" y="360"/>
                    </a:cubicBezTo>
                    <a:cubicBezTo>
                      <a:pt x="1008" y="360"/>
                      <a:pt x="1056" y="24"/>
                      <a:pt x="1104" y="24"/>
                    </a:cubicBezTo>
                    <a:cubicBezTo>
                      <a:pt x="1152" y="24"/>
                      <a:pt x="1200" y="360"/>
                      <a:pt x="1248" y="360"/>
                    </a:cubicBezTo>
                    <a:cubicBezTo>
                      <a:pt x="1296" y="360"/>
                      <a:pt x="1344" y="24"/>
                      <a:pt x="1392" y="24"/>
                    </a:cubicBezTo>
                    <a:cubicBezTo>
                      <a:pt x="1440" y="24"/>
                      <a:pt x="1488" y="360"/>
                      <a:pt x="1536" y="360"/>
                    </a:cubicBezTo>
                    <a:cubicBezTo>
                      <a:pt x="1584" y="360"/>
                      <a:pt x="1632" y="24"/>
                      <a:pt x="1680" y="24"/>
                    </a:cubicBezTo>
                    <a:cubicBezTo>
                      <a:pt x="1728" y="24"/>
                      <a:pt x="1784" y="328"/>
                      <a:pt x="1824" y="360"/>
                    </a:cubicBezTo>
                    <a:cubicBezTo>
                      <a:pt x="1864" y="392"/>
                      <a:pt x="1872" y="240"/>
                      <a:pt x="1920" y="216"/>
                    </a:cubicBezTo>
                    <a:cubicBezTo>
                      <a:pt x="1968" y="192"/>
                      <a:pt x="2040" y="204"/>
                      <a:pt x="2112" y="216"/>
                    </a:cubicBezTo>
                  </a:path>
                </a:pathLst>
              </a:custGeom>
              <a:noFill/>
              <a:ln w="412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9" name="Line 8"/>
              <p:cNvSpPr>
                <a:spLocks noChangeShapeType="1"/>
              </p:cNvSpPr>
              <p:nvPr/>
            </p:nvSpPr>
            <p:spPr bwMode="auto">
              <a:xfrm>
                <a:off x="1516" y="856"/>
                <a:ext cx="672"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0" name="Rectangle 9"/>
              <p:cNvSpPr>
                <a:spLocks noChangeArrowheads="1"/>
              </p:cNvSpPr>
              <p:nvPr/>
            </p:nvSpPr>
            <p:spPr bwMode="auto">
              <a:xfrm>
                <a:off x="1180" y="1240"/>
                <a:ext cx="57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11" name="Line 10"/>
              <p:cNvSpPr>
                <a:spLocks noChangeShapeType="1"/>
              </p:cNvSpPr>
              <p:nvPr/>
            </p:nvSpPr>
            <p:spPr bwMode="auto">
              <a:xfrm>
                <a:off x="556" y="856"/>
                <a:ext cx="0" cy="576"/>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2" name="Line 11"/>
              <p:cNvSpPr>
                <a:spLocks noChangeShapeType="1"/>
              </p:cNvSpPr>
              <p:nvPr/>
            </p:nvSpPr>
            <p:spPr bwMode="auto">
              <a:xfrm>
                <a:off x="1516" y="664"/>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3" name="Line 12"/>
              <p:cNvSpPr>
                <a:spLocks noChangeShapeType="1"/>
              </p:cNvSpPr>
              <p:nvPr/>
            </p:nvSpPr>
            <p:spPr bwMode="auto">
              <a:xfrm>
                <a:off x="1420" y="760"/>
                <a:ext cx="0" cy="19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4" name="Line 13"/>
              <p:cNvSpPr>
                <a:spLocks noChangeShapeType="1"/>
              </p:cNvSpPr>
              <p:nvPr/>
            </p:nvSpPr>
            <p:spPr bwMode="auto">
              <a:xfrm>
                <a:off x="2044" y="1816"/>
                <a:ext cx="768"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5" name="Line 14"/>
              <p:cNvSpPr>
                <a:spLocks noChangeShapeType="1"/>
              </p:cNvSpPr>
              <p:nvPr/>
            </p:nvSpPr>
            <p:spPr bwMode="auto">
              <a:xfrm flipV="1">
                <a:off x="556" y="1816"/>
                <a:ext cx="43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6" name="Line 15"/>
              <p:cNvSpPr>
                <a:spLocks noChangeShapeType="1"/>
              </p:cNvSpPr>
              <p:nvPr/>
            </p:nvSpPr>
            <p:spPr bwMode="auto">
              <a:xfrm>
                <a:off x="556" y="1432"/>
                <a:ext cx="0" cy="384"/>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7" name="Line 16"/>
              <p:cNvSpPr>
                <a:spLocks noChangeShapeType="1"/>
              </p:cNvSpPr>
              <p:nvPr/>
            </p:nvSpPr>
            <p:spPr bwMode="auto">
              <a:xfrm>
                <a:off x="2524" y="856"/>
                <a:ext cx="288"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8" name="Line 17"/>
              <p:cNvSpPr>
                <a:spLocks noChangeShapeType="1"/>
              </p:cNvSpPr>
              <p:nvPr/>
            </p:nvSpPr>
            <p:spPr bwMode="auto">
              <a:xfrm>
                <a:off x="2812" y="85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9" name="Line 18"/>
              <p:cNvSpPr>
                <a:spLocks noChangeShapeType="1"/>
              </p:cNvSpPr>
              <p:nvPr/>
            </p:nvSpPr>
            <p:spPr bwMode="auto">
              <a:xfrm>
                <a:off x="1756" y="1336"/>
                <a:ext cx="1056"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20" name="Oval 19"/>
              <p:cNvSpPr>
                <a:spLocks noChangeArrowheads="1"/>
              </p:cNvSpPr>
              <p:nvPr/>
            </p:nvSpPr>
            <p:spPr bwMode="auto">
              <a:xfrm>
                <a:off x="2188"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21" name="Line 20"/>
              <p:cNvSpPr>
                <a:spLocks noChangeShapeType="1"/>
              </p:cNvSpPr>
              <p:nvPr/>
            </p:nvSpPr>
            <p:spPr bwMode="auto">
              <a:xfrm flipV="1">
                <a:off x="2236" y="712"/>
                <a:ext cx="288" cy="144"/>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22" name="Line 21"/>
              <p:cNvSpPr>
                <a:spLocks noChangeShapeType="1"/>
              </p:cNvSpPr>
              <p:nvPr/>
            </p:nvSpPr>
            <p:spPr bwMode="auto">
              <a:xfrm>
                <a:off x="2812" y="133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3323" name="Object 22"/>
              <p:cNvGraphicFramePr>
                <a:graphicFrameLocks/>
              </p:cNvGraphicFramePr>
              <p:nvPr/>
            </p:nvGraphicFramePr>
            <p:xfrm>
              <a:off x="2117" y="524"/>
              <a:ext cx="193" cy="184"/>
            </p:xfrm>
            <a:graphic>
              <a:graphicData uri="http://schemas.openxmlformats.org/presentationml/2006/ole">
                <mc:AlternateContent xmlns:mc="http://schemas.openxmlformats.org/markup-compatibility/2006">
                  <mc:Choice xmlns:v="urn:schemas-microsoft-com:vml" Requires="v">
                    <p:oleObj name="公式" r:id="rId2" imgW="199898" imgH="200070" progId="Equation.3">
                      <p:embed/>
                    </p:oleObj>
                  </mc:Choice>
                  <mc:Fallback>
                    <p:oleObj name="公式" r:id="rId2" imgW="199898" imgH="200070" progId="Equation.3">
                      <p:embed/>
                      <p:pic>
                        <p:nvPicPr>
                          <p:cNvPr id="0" name="Object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 y="524"/>
                            <a:ext cx="193"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4" name="Object 23"/>
              <p:cNvGraphicFramePr>
                <a:graphicFrameLocks/>
              </p:cNvGraphicFramePr>
              <p:nvPr/>
            </p:nvGraphicFramePr>
            <p:xfrm>
              <a:off x="1216" y="655"/>
              <a:ext cx="136" cy="152"/>
            </p:xfrm>
            <a:graphic>
              <a:graphicData uri="http://schemas.openxmlformats.org/presentationml/2006/ole">
                <mc:AlternateContent xmlns:mc="http://schemas.openxmlformats.org/markup-compatibility/2006">
                  <mc:Choice xmlns:v="urn:schemas-microsoft-com:vml" Requires="v">
                    <p:oleObj name="公式" r:id="rId4" imgW="123721" imgH="133380" progId="Equation.3">
                      <p:embed/>
                    </p:oleObj>
                  </mc:Choice>
                  <mc:Fallback>
                    <p:oleObj name="公式" r:id="rId4" imgW="123721" imgH="133380" progId="Equation.3">
                      <p:embed/>
                      <p:pic>
                        <p:nvPicPr>
                          <p:cNvPr id="0" name="Object 2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 y="655"/>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5" name="Object 24"/>
              <p:cNvGraphicFramePr>
                <a:graphicFrameLocks/>
              </p:cNvGraphicFramePr>
              <p:nvPr/>
            </p:nvGraphicFramePr>
            <p:xfrm>
              <a:off x="725" y="1052"/>
              <a:ext cx="177" cy="184"/>
            </p:xfrm>
            <a:graphic>
              <a:graphicData uri="http://schemas.openxmlformats.org/presentationml/2006/ole">
                <mc:AlternateContent xmlns:mc="http://schemas.openxmlformats.org/markup-compatibility/2006">
                  <mc:Choice xmlns:v="urn:schemas-microsoft-com:vml" Requires="v">
                    <p:oleObj name="公式" r:id="rId6" imgW="171534" imgH="200070" progId="Equation.3">
                      <p:embed/>
                    </p:oleObj>
                  </mc:Choice>
                  <mc:Fallback>
                    <p:oleObj name="公式" r:id="rId6" imgW="171534" imgH="200070" progId="Equation.3">
                      <p:embed/>
                      <p:pic>
                        <p:nvPicPr>
                          <p:cNvPr id="0" name="Object 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 y="1052"/>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6" name="Object 25"/>
              <p:cNvGraphicFramePr>
                <a:graphicFrameLocks/>
              </p:cNvGraphicFramePr>
              <p:nvPr/>
            </p:nvGraphicFramePr>
            <p:xfrm>
              <a:off x="689" y="1532"/>
              <a:ext cx="161" cy="184"/>
            </p:xfrm>
            <a:graphic>
              <a:graphicData uri="http://schemas.openxmlformats.org/presentationml/2006/ole">
                <mc:AlternateContent xmlns:mc="http://schemas.openxmlformats.org/markup-compatibility/2006">
                  <mc:Choice xmlns:v="urn:schemas-microsoft-com:vml" Requires="v">
                    <p:oleObj name="公式" r:id="rId8" imgW="161810" imgH="200070" progId="Equation.3">
                      <p:embed/>
                    </p:oleObj>
                  </mc:Choice>
                  <mc:Fallback>
                    <p:oleObj name="公式" r:id="rId8" imgW="161810" imgH="200070" progId="Equation.3">
                      <p:embed/>
                      <p:pic>
                        <p:nvPicPr>
                          <p:cNvPr id="0" name="Object 2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 y="1532"/>
                            <a:ext cx="161"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327" name="Group 26"/>
              <p:cNvGrpSpPr>
                <a:grpSpLocks/>
              </p:cNvGrpSpPr>
              <p:nvPr/>
            </p:nvGrpSpPr>
            <p:grpSpPr bwMode="auto">
              <a:xfrm>
                <a:off x="2236" y="1144"/>
                <a:ext cx="336" cy="336"/>
                <a:chOff x="3216" y="3072"/>
                <a:chExt cx="336" cy="336"/>
              </a:xfrm>
            </p:grpSpPr>
            <p:sp>
              <p:nvSpPr>
                <p:cNvPr id="53334" name="Oval 27"/>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35" name="Line 28"/>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36" name="Line 29"/>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3328" name="Group 30"/>
              <p:cNvGrpSpPr>
                <a:grpSpLocks/>
              </p:cNvGrpSpPr>
              <p:nvPr/>
            </p:nvGrpSpPr>
            <p:grpSpPr bwMode="auto">
              <a:xfrm>
                <a:off x="2236" y="1624"/>
                <a:ext cx="336" cy="336"/>
                <a:chOff x="3216" y="3072"/>
                <a:chExt cx="336" cy="336"/>
              </a:xfrm>
            </p:grpSpPr>
            <p:sp>
              <p:nvSpPr>
                <p:cNvPr id="53331" name="Oval 31"/>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32" name="Line 32"/>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33" name="Line 33"/>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3329" name="Object 34"/>
              <p:cNvGraphicFramePr>
                <a:graphicFrameLocks/>
              </p:cNvGraphicFramePr>
              <p:nvPr/>
            </p:nvGraphicFramePr>
            <p:xfrm>
              <a:off x="2009" y="1040"/>
              <a:ext cx="193" cy="193"/>
            </p:xfrm>
            <a:graphic>
              <a:graphicData uri="http://schemas.openxmlformats.org/presentationml/2006/ole">
                <mc:AlternateContent xmlns:mc="http://schemas.openxmlformats.org/markup-compatibility/2006">
                  <mc:Choice xmlns:v="urn:schemas-microsoft-com:vml" Requires="v">
                    <p:oleObj name="公式" r:id="rId10" imgW="199898" imgH="200070" progId="Equation.3">
                      <p:embed/>
                    </p:oleObj>
                  </mc:Choice>
                  <mc:Fallback>
                    <p:oleObj name="公式" r:id="rId10" imgW="199898" imgH="200070" progId="Equation.3">
                      <p:embed/>
                      <p:pic>
                        <p:nvPicPr>
                          <p:cNvPr id="0" name="Object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09" y="1040"/>
                            <a:ext cx="19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30" name="Object 35"/>
              <p:cNvGraphicFramePr>
                <a:graphicFrameLocks/>
              </p:cNvGraphicFramePr>
              <p:nvPr/>
            </p:nvGraphicFramePr>
            <p:xfrm>
              <a:off x="2009" y="1519"/>
              <a:ext cx="168" cy="184"/>
            </p:xfrm>
            <a:graphic>
              <a:graphicData uri="http://schemas.openxmlformats.org/presentationml/2006/ole">
                <mc:AlternateContent xmlns:mc="http://schemas.openxmlformats.org/markup-compatibility/2006">
                  <mc:Choice xmlns:v="urn:schemas-microsoft-com:vml" Requires="v">
                    <p:oleObj name="公式" r:id="rId12" imgW="161810" imgH="200070" progId="Equation.3">
                      <p:embed/>
                    </p:oleObj>
                  </mc:Choice>
                  <mc:Fallback>
                    <p:oleObj name="公式" r:id="rId12" imgW="161810" imgH="200070" progId="Equation.3">
                      <p:embed/>
                      <p:pic>
                        <p:nvPicPr>
                          <p:cNvPr id="0" name="Object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9" y="1519"/>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305" name="Oval 36"/>
            <p:cNvSpPr>
              <a:spLocks noChangeArrowheads="1"/>
            </p:cNvSpPr>
            <p:nvPr/>
          </p:nvSpPr>
          <p:spPr bwMode="auto">
            <a:xfrm>
              <a:off x="2476"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3252" name="Line 37"/>
          <p:cNvSpPr>
            <a:spLocks noChangeShapeType="1"/>
          </p:cNvSpPr>
          <p:nvPr/>
        </p:nvSpPr>
        <p:spPr bwMode="auto">
          <a:xfrm>
            <a:off x="3625850" y="1638300"/>
            <a:ext cx="171450" cy="5175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3253" name="Group 38"/>
          <p:cNvGrpSpPr>
            <a:grpSpLocks/>
          </p:cNvGrpSpPr>
          <p:nvPr/>
        </p:nvGrpSpPr>
        <p:grpSpPr bwMode="auto">
          <a:xfrm>
            <a:off x="5111750" y="1617663"/>
            <a:ext cx="3170238" cy="1795462"/>
            <a:chOff x="3256" y="548"/>
            <a:chExt cx="2256" cy="1412"/>
          </a:xfrm>
        </p:grpSpPr>
        <p:grpSp>
          <p:nvGrpSpPr>
            <p:cNvPr id="53271" name="Group 39"/>
            <p:cNvGrpSpPr>
              <a:grpSpLocks/>
            </p:cNvGrpSpPr>
            <p:nvPr/>
          </p:nvGrpSpPr>
          <p:grpSpPr bwMode="auto">
            <a:xfrm>
              <a:off x="3256" y="548"/>
              <a:ext cx="2256" cy="1412"/>
              <a:chOff x="3256" y="548"/>
              <a:chExt cx="2256" cy="1412"/>
            </a:xfrm>
          </p:grpSpPr>
          <p:sp>
            <p:nvSpPr>
              <p:cNvPr id="53273" name="Line 40"/>
              <p:cNvSpPr>
                <a:spLocks noChangeShapeType="1"/>
              </p:cNvSpPr>
              <p:nvPr/>
            </p:nvSpPr>
            <p:spPr bwMode="auto">
              <a:xfrm>
                <a:off x="3256" y="856"/>
                <a:ext cx="86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4" name="Line 41"/>
              <p:cNvSpPr>
                <a:spLocks noChangeShapeType="1"/>
              </p:cNvSpPr>
              <p:nvPr/>
            </p:nvSpPr>
            <p:spPr bwMode="auto">
              <a:xfrm>
                <a:off x="3256" y="1336"/>
                <a:ext cx="62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5" name="Freeform 42"/>
              <p:cNvSpPr>
                <a:spLocks/>
              </p:cNvSpPr>
              <p:nvPr/>
            </p:nvSpPr>
            <p:spPr bwMode="auto">
              <a:xfrm>
                <a:off x="3640" y="1672"/>
                <a:ext cx="1104" cy="240"/>
              </a:xfrm>
              <a:custGeom>
                <a:avLst/>
                <a:gdLst>
                  <a:gd name="T0" fmla="*/ 0 w 2112"/>
                  <a:gd name="T1" fmla="*/ 1 h 392"/>
                  <a:gd name="T2" fmla="*/ 1 w 2112"/>
                  <a:gd name="T3" fmla="*/ 1 h 392"/>
                  <a:gd name="T4" fmla="*/ 1 w 2112"/>
                  <a:gd name="T5" fmla="*/ 1 h 392"/>
                  <a:gd name="T6" fmla="*/ 1 w 2112"/>
                  <a:gd name="T7" fmla="*/ 1 h 392"/>
                  <a:gd name="T8" fmla="*/ 1 w 2112"/>
                  <a:gd name="T9" fmla="*/ 1 h 392"/>
                  <a:gd name="T10" fmla="*/ 1 w 2112"/>
                  <a:gd name="T11" fmla="*/ 1 h 392"/>
                  <a:gd name="T12" fmla="*/ 1 w 2112"/>
                  <a:gd name="T13" fmla="*/ 1 h 392"/>
                  <a:gd name="T14" fmla="*/ 1 w 2112"/>
                  <a:gd name="T15" fmla="*/ 1 h 392"/>
                  <a:gd name="T16" fmla="*/ 1 w 2112"/>
                  <a:gd name="T17" fmla="*/ 1 h 392"/>
                  <a:gd name="T18" fmla="*/ 1 w 2112"/>
                  <a:gd name="T19" fmla="*/ 1 h 392"/>
                  <a:gd name="T20" fmla="*/ 1 w 2112"/>
                  <a:gd name="T21" fmla="*/ 1 h 392"/>
                  <a:gd name="T22" fmla="*/ 1 w 2112"/>
                  <a:gd name="T23" fmla="*/ 1 h 392"/>
                  <a:gd name="T24" fmla="*/ 1 w 2112"/>
                  <a:gd name="T25" fmla="*/ 1 h 392"/>
                  <a:gd name="T26" fmla="*/ 1 w 2112"/>
                  <a:gd name="T27" fmla="*/ 1 h 392"/>
                  <a:gd name="T28" fmla="*/ 1 w 2112"/>
                  <a:gd name="T29" fmla="*/ 1 h 392"/>
                  <a:gd name="T30" fmla="*/ 1 w 2112"/>
                  <a:gd name="T31" fmla="*/ 1 h 3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2" h="392">
                    <a:moveTo>
                      <a:pt x="0" y="216"/>
                    </a:moveTo>
                    <a:cubicBezTo>
                      <a:pt x="48" y="232"/>
                      <a:pt x="96" y="248"/>
                      <a:pt x="144" y="216"/>
                    </a:cubicBezTo>
                    <a:cubicBezTo>
                      <a:pt x="192" y="184"/>
                      <a:pt x="248" y="0"/>
                      <a:pt x="288" y="24"/>
                    </a:cubicBezTo>
                    <a:cubicBezTo>
                      <a:pt x="328" y="48"/>
                      <a:pt x="344" y="360"/>
                      <a:pt x="384" y="360"/>
                    </a:cubicBezTo>
                    <a:cubicBezTo>
                      <a:pt x="424" y="360"/>
                      <a:pt x="480" y="24"/>
                      <a:pt x="528" y="24"/>
                    </a:cubicBezTo>
                    <a:cubicBezTo>
                      <a:pt x="576" y="24"/>
                      <a:pt x="624" y="360"/>
                      <a:pt x="672" y="360"/>
                    </a:cubicBezTo>
                    <a:cubicBezTo>
                      <a:pt x="720" y="360"/>
                      <a:pt x="768" y="24"/>
                      <a:pt x="816" y="24"/>
                    </a:cubicBezTo>
                    <a:cubicBezTo>
                      <a:pt x="864" y="24"/>
                      <a:pt x="912" y="360"/>
                      <a:pt x="960" y="360"/>
                    </a:cubicBezTo>
                    <a:cubicBezTo>
                      <a:pt x="1008" y="360"/>
                      <a:pt x="1056" y="24"/>
                      <a:pt x="1104" y="24"/>
                    </a:cubicBezTo>
                    <a:cubicBezTo>
                      <a:pt x="1152" y="24"/>
                      <a:pt x="1200" y="360"/>
                      <a:pt x="1248" y="360"/>
                    </a:cubicBezTo>
                    <a:cubicBezTo>
                      <a:pt x="1296" y="360"/>
                      <a:pt x="1344" y="24"/>
                      <a:pt x="1392" y="24"/>
                    </a:cubicBezTo>
                    <a:cubicBezTo>
                      <a:pt x="1440" y="24"/>
                      <a:pt x="1488" y="360"/>
                      <a:pt x="1536" y="360"/>
                    </a:cubicBezTo>
                    <a:cubicBezTo>
                      <a:pt x="1584" y="360"/>
                      <a:pt x="1632" y="24"/>
                      <a:pt x="1680" y="24"/>
                    </a:cubicBezTo>
                    <a:cubicBezTo>
                      <a:pt x="1728" y="24"/>
                      <a:pt x="1784" y="328"/>
                      <a:pt x="1824" y="360"/>
                    </a:cubicBezTo>
                    <a:cubicBezTo>
                      <a:pt x="1864" y="392"/>
                      <a:pt x="1872" y="240"/>
                      <a:pt x="1920" y="216"/>
                    </a:cubicBezTo>
                    <a:cubicBezTo>
                      <a:pt x="1968" y="192"/>
                      <a:pt x="2040" y="204"/>
                      <a:pt x="2112" y="216"/>
                    </a:cubicBezTo>
                  </a:path>
                </a:pathLst>
              </a:custGeom>
              <a:noFill/>
              <a:ln w="412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6" name="Line 43"/>
              <p:cNvSpPr>
                <a:spLocks noChangeShapeType="1"/>
              </p:cNvSpPr>
              <p:nvPr/>
            </p:nvSpPr>
            <p:spPr bwMode="auto">
              <a:xfrm>
                <a:off x="4216" y="856"/>
                <a:ext cx="672"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7" name="Rectangle 44"/>
              <p:cNvSpPr>
                <a:spLocks noChangeArrowheads="1"/>
              </p:cNvSpPr>
              <p:nvPr/>
            </p:nvSpPr>
            <p:spPr bwMode="auto">
              <a:xfrm>
                <a:off x="3880" y="1240"/>
                <a:ext cx="57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78" name="Line 45"/>
              <p:cNvSpPr>
                <a:spLocks noChangeShapeType="1"/>
              </p:cNvSpPr>
              <p:nvPr/>
            </p:nvSpPr>
            <p:spPr bwMode="auto">
              <a:xfrm>
                <a:off x="3256" y="856"/>
                <a:ext cx="0" cy="576"/>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9" name="Line 46"/>
              <p:cNvSpPr>
                <a:spLocks noChangeShapeType="1"/>
              </p:cNvSpPr>
              <p:nvPr/>
            </p:nvSpPr>
            <p:spPr bwMode="auto">
              <a:xfrm>
                <a:off x="4216" y="664"/>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0" name="Line 47"/>
              <p:cNvSpPr>
                <a:spLocks noChangeShapeType="1"/>
              </p:cNvSpPr>
              <p:nvPr/>
            </p:nvSpPr>
            <p:spPr bwMode="auto">
              <a:xfrm>
                <a:off x="4120" y="760"/>
                <a:ext cx="0" cy="19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1" name="Line 48"/>
              <p:cNvSpPr>
                <a:spLocks noChangeShapeType="1"/>
              </p:cNvSpPr>
              <p:nvPr/>
            </p:nvSpPr>
            <p:spPr bwMode="auto">
              <a:xfrm>
                <a:off x="4744" y="1816"/>
                <a:ext cx="768"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2" name="Line 49"/>
              <p:cNvSpPr>
                <a:spLocks noChangeShapeType="1"/>
              </p:cNvSpPr>
              <p:nvPr/>
            </p:nvSpPr>
            <p:spPr bwMode="auto">
              <a:xfrm flipV="1">
                <a:off x="3256" y="1816"/>
                <a:ext cx="43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3" name="Line 50"/>
              <p:cNvSpPr>
                <a:spLocks noChangeShapeType="1"/>
              </p:cNvSpPr>
              <p:nvPr/>
            </p:nvSpPr>
            <p:spPr bwMode="auto">
              <a:xfrm>
                <a:off x="3256" y="1432"/>
                <a:ext cx="0" cy="384"/>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4" name="Line 51"/>
              <p:cNvSpPr>
                <a:spLocks noChangeShapeType="1"/>
              </p:cNvSpPr>
              <p:nvPr/>
            </p:nvSpPr>
            <p:spPr bwMode="auto">
              <a:xfrm>
                <a:off x="5224" y="856"/>
                <a:ext cx="288"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5" name="Line 52"/>
              <p:cNvSpPr>
                <a:spLocks noChangeShapeType="1"/>
              </p:cNvSpPr>
              <p:nvPr/>
            </p:nvSpPr>
            <p:spPr bwMode="auto">
              <a:xfrm>
                <a:off x="5512" y="85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6" name="Line 53"/>
              <p:cNvSpPr>
                <a:spLocks noChangeShapeType="1"/>
              </p:cNvSpPr>
              <p:nvPr/>
            </p:nvSpPr>
            <p:spPr bwMode="auto">
              <a:xfrm>
                <a:off x="4456" y="1336"/>
                <a:ext cx="1056"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7" name="Oval 54"/>
              <p:cNvSpPr>
                <a:spLocks noChangeArrowheads="1"/>
              </p:cNvSpPr>
              <p:nvPr/>
            </p:nvSpPr>
            <p:spPr bwMode="auto">
              <a:xfrm>
                <a:off x="4888"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88" name="Line 55"/>
              <p:cNvSpPr>
                <a:spLocks noChangeShapeType="1"/>
              </p:cNvSpPr>
              <p:nvPr/>
            </p:nvSpPr>
            <p:spPr bwMode="auto">
              <a:xfrm flipV="1">
                <a:off x="4936" y="712"/>
                <a:ext cx="288" cy="144"/>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9" name="Line 56"/>
              <p:cNvSpPr>
                <a:spLocks noChangeShapeType="1"/>
              </p:cNvSpPr>
              <p:nvPr/>
            </p:nvSpPr>
            <p:spPr bwMode="auto">
              <a:xfrm>
                <a:off x="5512" y="133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3290" name="Object 57"/>
              <p:cNvGraphicFramePr>
                <a:graphicFrameLocks/>
              </p:cNvGraphicFramePr>
              <p:nvPr/>
            </p:nvGraphicFramePr>
            <p:xfrm>
              <a:off x="4817" y="548"/>
              <a:ext cx="193" cy="184"/>
            </p:xfrm>
            <a:graphic>
              <a:graphicData uri="http://schemas.openxmlformats.org/presentationml/2006/ole">
                <mc:AlternateContent xmlns:mc="http://schemas.openxmlformats.org/markup-compatibility/2006">
                  <mc:Choice xmlns:v="urn:schemas-microsoft-com:vml" Requires="v">
                    <p:oleObj name="公式" r:id="rId14" imgW="199898" imgH="200070" progId="Equation.3">
                      <p:embed/>
                    </p:oleObj>
                  </mc:Choice>
                  <mc:Fallback>
                    <p:oleObj name="公式" r:id="rId14" imgW="199898" imgH="200070" progId="Equation.3">
                      <p:embed/>
                      <p:pic>
                        <p:nvPicPr>
                          <p:cNvPr id="0" name="Object 5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17" y="548"/>
                            <a:ext cx="193"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1" name="Object 58"/>
              <p:cNvGraphicFramePr>
                <a:graphicFrameLocks/>
              </p:cNvGraphicFramePr>
              <p:nvPr/>
            </p:nvGraphicFramePr>
            <p:xfrm>
              <a:off x="3892" y="643"/>
              <a:ext cx="136" cy="152"/>
            </p:xfrm>
            <a:graphic>
              <a:graphicData uri="http://schemas.openxmlformats.org/presentationml/2006/ole">
                <mc:AlternateContent xmlns:mc="http://schemas.openxmlformats.org/markup-compatibility/2006">
                  <mc:Choice xmlns:v="urn:schemas-microsoft-com:vml" Requires="v">
                    <p:oleObj name="公式" r:id="rId16" imgW="123721" imgH="133380" progId="Equation.3">
                      <p:embed/>
                    </p:oleObj>
                  </mc:Choice>
                  <mc:Fallback>
                    <p:oleObj name="公式" r:id="rId16" imgW="123721" imgH="133380" progId="Equation.3">
                      <p:embed/>
                      <p:pic>
                        <p:nvPicPr>
                          <p:cNvPr id="0" name="Object 5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92" y="64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2" name="Object 59"/>
              <p:cNvGraphicFramePr>
                <a:graphicFrameLocks/>
              </p:cNvGraphicFramePr>
              <p:nvPr/>
            </p:nvGraphicFramePr>
            <p:xfrm>
              <a:off x="3425" y="1040"/>
              <a:ext cx="177" cy="184"/>
            </p:xfrm>
            <a:graphic>
              <a:graphicData uri="http://schemas.openxmlformats.org/presentationml/2006/ole">
                <mc:AlternateContent xmlns:mc="http://schemas.openxmlformats.org/markup-compatibility/2006">
                  <mc:Choice xmlns:v="urn:schemas-microsoft-com:vml" Requires="v">
                    <p:oleObj name="公式" r:id="rId18" imgW="171534" imgH="200070" progId="Equation.3">
                      <p:embed/>
                    </p:oleObj>
                  </mc:Choice>
                  <mc:Fallback>
                    <p:oleObj name="公式" r:id="rId18" imgW="171534" imgH="200070" progId="Equation.3">
                      <p:embed/>
                      <p:pic>
                        <p:nvPicPr>
                          <p:cNvPr id="0" name="Object 5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25" y="1040"/>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3" name="Object 60"/>
              <p:cNvGraphicFramePr>
                <a:graphicFrameLocks/>
              </p:cNvGraphicFramePr>
              <p:nvPr/>
            </p:nvGraphicFramePr>
            <p:xfrm>
              <a:off x="3413" y="1544"/>
              <a:ext cx="161" cy="184"/>
            </p:xfrm>
            <a:graphic>
              <a:graphicData uri="http://schemas.openxmlformats.org/presentationml/2006/ole">
                <mc:AlternateContent xmlns:mc="http://schemas.openxmlformats.org/markup-compatibility/2006">
                  <mc:Choice xmlns:v="urn:schemas-microsoft-com:vml" Requires="v">
                    <p:oleObj name="公式" r:id="rId20" imgW="161810" imgH="200070" progId="Equation.3">
                      <p:embed/>
                    </p:oleObj>
                  </mc:Choice>
                  <mc:Fallback>
                    <p:oleObj name="公式" r:id="rId20" imgW="161810" imgH="200070" progId="Equation.3">
                      <p:embed/>
                      <p:pic>
                        <p:nvPicPr>
                          <p:cNvPr id="0" name="Object 6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13" y="1544"/>
                            <a:ext cx="161"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294" name="Group 61"/>
              <p:cNvGrpSpPr>
                <a:grpSpLocks/>
              </p:cNvGrpSpPr>
              <p:nvPr/>
            </p:nvGrpSpPr>
            <p:grpSpPr bwMode="auto">
              <a:xfrm>
                <a:off x="4936" y="1144"/>
                <a:ext cx="336" cy="336"/>
                <a:chOff x="3216" y="3072"/>
                <a:chExt cx="336" cy="336"/>
              </a:xfrm>
            </p:grpSpPr>
            <p:sp>
              <p:nvSpPr>
                <p:cNvPr id="53301" name="Oval 62"/>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02" name="Line 63"/>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3" name="Line 64"/>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3295" name="Group 65"/>
              <p:cNvGrpSpPr>
                <a:grpSpLocks/>
              </p:cNvGrpSpPr>
              <p:nvPr/>
            </p:nvGrpSpPr>
            <p:grpSpPr bwMode="auto">
              <a:xfrm>
                <a:off x="4936" y="1624"/>
                <a:ext cx="336" cy="336"/>
                <a:chOff x="3216" y="3072"/>
                <a:chExt cx="336" cy="336"/>
              </a:xfrm>
            </p:grpSpPr>
            <p:sp>
              <p:nvSpPr>
                <p:cNvPr id="53298" name="Oval 66"/>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99" name="Line 67"/>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0" name="Line 68"/>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3296" name="Object 69"/>
              <p:cNvGraphicFramePr>
                <a:graphicFrameLocks/>
              </p:cNvGraphicFramePr>
              <p:nvPr/>
            </p:nvGraphicFramePr>
            <p:xfrm>
              <a:off x="4721" y="1076"/>
              <a:ext cx="193" cy="193"/>
            </p:xfrm>
            <a:graphic>
              <a:graphicData uri="http://schemas.openxmlformats.org/presentationml/2006/ole">
                <mc:AlternateContent xmlns:mc="http://schemas.openxmlformats.org/markup-compatibility/2006">
                  <mc:Choice xmlns:v="urn:schemas-microsoft-com:vml" Requires="v">
                    <p:oleObj name="公式" r:id="rId22" imgW="199898" imgH="200070" progId="Equation.3">
                      <p:embed/>
                    </p:oleObj>
                  </mc:Choice>
                  <mc:Fallback>
                    <p:oleObj name="公式" r:id="rId22" imgW="199898" imgH="200070" progId="Equation.3">
                      <p:embed/>
                      <p:pic>
                        <p:nvPicPr>
                          <p:cNvPr id="0" name="Object 69"/>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21" y="1076"/>
                            <a:ext cx="19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7" name="Object 70"/>
              <p:cNvGraphicFramePr>
                <a:graphicFrameLocks/>
              </p:cNvGraphicFramePr>
              <p:nvPr/>
            </p:nvGraphicFramePr>
            <p:xfrm>
              <a:off x="4721" y="1519"/>
              <a:ext cx="168" cy="184"/>
            </p:xfrm>
            <a:graphic>
              <a:graphicData uri="http://schemas.openxmlformats.org/presentationml/2006/ole">
                <mc:AlternateContent xmlns:mc="http://schemas.openxmlformats.org/markup-compatibility/2006">
                  <mc:Choice xmlns:v="urn:schemas-microsoft-com:vml" Requires="v">
                    <p:oleObj name="公式" r:id="rId24" imgW="161810" imgH="200070" progId="Equation.3">
                      <p:embed/>
                    </p:oleObj>
                  </mc:Choice>
                  <mc:Fallback>
                    <p:oleObj name="公式" r:id="rId24" imgW="161810" imgH="200070" progId="Equation.3">
                      <p:embed/>
                      <p:pic>
                        <p:nvPicPr>
                          <p:cNvPr id="0" name="Object 70"/>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21" y="1519"/>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72" name="Oval 71"/>
            <p:cNvSpPr>
              <a:spLocks noChangeArrowheads="1"/>
            </p:cNvSpPr>
            <p:nvPr/>
          </p:nvSpPr>
          <p:spPr bwMode="auto">
            <a:xfrm>
              <a:off x="5176"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3254" name="Line 72"/>
          <p:cNvSpPr>
            <a:spLocks noChangeShapeType="1"/>
          </p:cNvSpPr>
          <p:nvPr/>
        </p:nvSpPr>
        <p:spPr bwMode="auto">
          <a:xfrm flipH="1" flipV="1">
            <a:off x="7720013" y="1727200"/>
            <a:ext cx="173037" cy="4445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5" name="AutoShape 73"/>
          <p:cNvSpPr>
            <a:spLocks noChangeArrowheads="1"/>
          </p:cNvSpPr>
          <p:nvPr/>
        </p:nvSpPr>
        <p:spPr bwMode="auto">
          <a:xfrm>
            <a:off x="4464050" y="2354263"/>
            <a:ext cx="533400" cy="274637"/>
          </a:xfrm>
          <a:prstGeom prst="rightArrow">
            <a:avLst>
              <a:gd name="adj1" fmla="val 50000"/>
              <a:gd name="adj2" fmla="val 4855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6" name="Text Box 74"/>
          <p:cNvSpPr txBox="1">
            <a:spLocks noChangeArrowheads="1"/>
          </p:cNvSpPr>
          <p:nvPr/>
        </p:nvSpPr>
        <p:spPr bwMode="auto">
          <a:xfrm>
            <a:off x="711200" y="3438525"/>
            <a:ext cx="557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结论：</a:t>
            </a:r>
            <a:r>
              <a:rPr kumimoji="1" lang="zh-CN" altLang="en-US" sz="2400" b="1">
                <a:solidFill>
                  <a:srgbClr val="66FFFF"/>
                </a:solidFill>
                <a:latin typeface="楷体_GB2312" pitchFamily="49" charset="-122"/>
                <a:ea typeface="楷体_GB2312" pitchFamily="49" charset="-122"/>
              </a:rPr>
              <a:t>在原通有电流的线圈中存在能量</a:t>
            </a:r>
            <a:r>
              <a:rPr kumimoji="1" lang="zh-CN" altLang="en-US" sz="2400" b="1">
                <a:solidFill>
                  <a:srgbClr val="66FFFF"/>
                </a:solidFill>
                <a:latin typeface="楷体_GB2312" pitchFamily="49" charset="-122"/>
                <a:ea typeface="楷体_GB2312" pitchFamily="49" charset="-122"/>
                <a:cs typeface="Times New Roman" panose="02020603050405020304" pitchFamily="18" charset="0"/>
              </a:rPr>
              <a:t> </a:t>
            </a:r>
            <a:endParaRPr kumimoji="1" lang="zh-CN" altLang="en-US" sz="2400" b="1">
              <a:solidFill>
                <a:srgbClr val="66FFFF"/>
              </a:solidFill>
              <a:latin typeface="楷体_GB2312" pitchFamily="49" charset="-122"/>
              <a:ea typeface="楷体_GB2312" pitchFamily="49" charset="-122"/>
            </a:endParaRPr>
          </a:p>
        </p:txBody>
      </p:sp>
      <p:sp>
        <p:nvSpPr>
          <p:cNvPr id="53257" name="Text Box 75"/>
          <p:cNvSpPr txBox="1">
            <a:spLocks noChangeArrowheads="1"/>
          </p:cNvSpPr>
          <p:nvPr/>
        </p:nvSpPr>
        <p:spPr bwMode="auto">
          <a:xfrm>
            <a:off x="6140450" y="3440113"/>
            <a:ext cx="171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rPr>
              <a:t>——</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磁能</a:t>
            </a:r>
            <a:r>
              <a:rPr kumimoji="1" lang="zh-CN" altLang="en-US" sz="2400" b="1">
                <a:solidFill>
                  <a:srgbClr val="FFFF00"/>
                </a:solidFill>
                <a:latin typeface="楷体_GB2312" pitchFamily="49" charset="-122"/>
                <a:ea typeface="楷体_GB2312" pitchFamily="49" charset="-122"/>
                <a:cs typeface="Times New Roman" panose="02020603050405020304" pitchFamily="18" charset="0"/>
              </a:rPr>
              <a:t> </a:t>
            </a:r>
            <a:endParaRPr kumimoji="1" lang="zh-CN" altLang="en-US" sz="2400" b="1">
              <a:solidFill>
                <a:srgbClr val="FFFF00"/>
              </a:solidFill>
              <a:latin typeface="楷体_GB2312" pitchFamily="49" charset="-122"/>
              <a:ea typeface="楷体_GB2312" pitchFamily="49" charset="-122"/>
            </a:endParaRPr>
          </a:p>
        </p:txBody>
      </p:sp>
      <p:sp>
        <p:nvSpPr>
          <p:cNvPr id="53258" name="Text Box 76"/>
          <p:cNvSpPr txBox="1">
            <a:spLocks noChangeArrowheads="1"/>
          </p:cNvSpPr>
          <p:nvPr/>
        </p:nvSpPr>
        <p:spPr bwMode="auto">
          <a:xfrm>
            <a:off x="698500" y="3862388"/>
            <a:ext cx="8372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自感为 </a:t>
            </a:r>
            <a:r>
              <a:rPr kumimoji="1" lang="en-US" altLang="zh-CN" sz="2400" b="1" i="1">
                <a:solidFill>
                  <a:srgbClr val="66FFFF"/>
                </a:solidFill>
                <a:latin typeface="楷体_GB2312" pitchFamily="49" charset="-122"/>
                <a:ea typeface="楷体_GB2312" pitchFamily="49" charset="-122"/>
              </a:rPr>
              <a:t>L</a:t>
            </a:r>
            <a:r>
              <a:rPr kumimoji="1" lang="en-US" altLang="zh-CN" sz="2400" b="1">
                <a:solidFill>
                  <a:srgbClr val="66FFFF"/>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的线圈中通有电流</a:t>
            </a:r>
            <a:r>
              <a:rPr kumimoji="1" lang="zh-CN" altLang="en-US" sz="2400" b="1">
                <a:solidFill>
                  <a:srgbClr val="66FFFF"/>
                </a:solidFill>
                <a:latin typeface="楷体_GB2312" pitchFamily="49" charset="-122"/>
                <a:ea typeface="楷体_GB2312" pitchFamily="49" charset="-122"/>
              </a:rPr>
              <a:t> </a:t>
            </a:r>
            <a:r>
              <a:rPr kumimoji="1" lang="en-US" altLang="zh-CN" sz="2400" b="1" i="1">
                <a:solidFill>
                  <a:srgbClr val="66FFFF"/>
                </a:solidFill>
                <a:latin typeface="楷体_GB2312" pitchFamily="49" charset="-122"/>
                <a:ea typeface="楷体_GB2312" pitchFamily="49" charset="-122"/>
              </a:rPr>
              <a:t>I</a:t>
            </a:r>
            <a:r>
              <a:rPr kumimoji="1" lang="en-US" altLang="zh-CN" sz="2400" baseline="-25000">
                <a:solidFill>
                  <a:srgbClr val="66FFFF"/>
                </a:solidFill>
                <a:latin typeface="楷体_GB2312" pitchFamily="49" charset="-122"/>
                <a:ea typeface="楷体_GB2312" pitchFamily="49" charset="-122"/>
              </a:rPr>
              <a:t>0</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时所储存的</a:t>
            </a:r>
            <a:r>
              <a:rPr kumimoji="1" lang="zh-CN" altLang="en-US" sz="2400" b="1">
                <a:solidFill>
                  <a:srgbClr val="66FFFF"/>
                </a:solidFill>
                <a:latin typeface="楷体_GB2312" pitchFamily="49" charset="-122"/>
                <a:ea typeface="楷体_GB2312" pitchFamily="49" charset="-122"/>
              </a:rPr>
              <a:t>磁能为</a:t>
            </a:r>
            <a:r>
              <a:rPr kumimoji="1" lang="zh-CN" altLang="en-US" sz="2400" b="1">
                <a:solidFill>
                  <a:schemeClr val="bg1"/>
                </a:solidFill>
                <a:latin typeface="楷体_GB2312" pitchFamily="49" charset="-122"/>
                <a:ea typeface="楷体_GB2312" pitchFamily="49" charset="-122"/>
              </a:rPr>
              <a:t>电流</a:t>
            </a:r>
            <a:r>
              <a:rPr kumimoji="1" lang="zh-CN" altLang="en-US" sz="2400" b="1" i="1">
                <a:solidFill>
                  <a:srgbClr val="66FFFF"/>
                </a:solidFill>
                <a:latin typeface="楷体_GB2312" pitchFamily="49" charset="-122"/>
                <a:ea typeface="楷体_GB2312" pitchFamily="49" charset="-122"/>
              </a:rPr>
              <a:t> </a:t>
            </a:r>
            <a:r>
              <a:rPr kumimoji="1" lang="en-US" altLang="zh-CN" sz="2400" b="1" i="1">
                <a:solidFill>
                  <a:srgbClr val="66FFFF"/>
                </a:solidFill>
                <a:latin typeface="楷体_GB2312" pitchFamily="49" charset="-122"/>
                <a:ea typeface="楷体_GB2312" pitchFamily="49" charset="-122"/>
              </a:rPr>
              <a:t>I</a:t>
            </a:r>
            <a:r>
              <a:rPr kumimoji="1" lang="en-US" altLang="zh-CN" sz="2400" b="1" baseline="-25000">
                <a:solidFill>
                  <a:srgbClr val="66FFFF"/>
                </a:solidFill>
                <a:latin typeface="楷体_GB2312" pitchFamily="49" charset="-122"/>
                <a:ea typeface="楷体_GB2312" pitchFamily="49" charset="-122"/>
              </a:rPr>
              <a:t>0</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消失时自感电动势所做的</a:t>
            </a:r>
            <a:r>
              <a:rPr kumimoji="1" lang="zh-CN" altLang="en-US" sz="2400" b="1">
                <a:solidFill>
                  <a:srgbClr val="66FFFF"/>
                </a:solidFill>
                <a:latin typeface="楷体_GB2312" pitchFamily="49" charset="-122"/>
                <a:ea typeface="楷体_GB2312" pitchFamily="49" charset="-122"/>
              </a:rPr>
              <a:t>功</a:t>
            </a:r>
          </a:p>
        </p:txBody>
      </p:sp>
      <p:sp>
        <p:nvSpPr>
          <p:cNvPr id="53259" name="Rectangle 77"/>
          <p:cNvSpPr>
            <a:spLocks noChangeArrowheads="1"/>
          </p:cNvSpPr>
          <p:nvPr/>
        </p:nvSpPr>
        <p:spPr bwMode="auto">
          <a:xfrm>
            <a:off x="704850" y="5300663"/>
            <a:ext cx="370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设在 </a:t>
            </a:r>
            <a:r>
              <a:rPr kumimoji="1" lang="en-US" altLang="zh-CN" sz="2400" b="1">
                <a:solidFill>
                  <a:srgbClr val="66FFFF"/>
                </a:solidFill>
                <a:latin typeface="Times New Roman" panose="02020603050405020304" pitchFamily="18" charset="0"/>
              </a:rPr>
              <a:t>d</a:t>
            </a:r>
            <a:r>
              <a:rPr kumimoji="1" lang="en-US" altLang="zh-CN" sz="2400" b="1" i="1">
                <a:solidFill>
                  <a:srgbClr val="66FFFF"/>
                </a:solidFill>
                <a:latin typeface="Times New Roman" panose="02020603050405020304" pitchFamily="18" charset="0"/>
              </a:rPr>
              <a:t>t </a:t>
            </a:r>
            <a:r>
              <a:rPr kumimoji="1" lang="zh-CN" altLang="en-US" sz="2400" b="1">
                <a:solidFill>
                  <a:schemeClr val="bg1"/>
                </a:solidFill>
                <a:latin typeface="Times New Roman" panose="02020603050405020304" pitchFamily="18" charset="0"/>
              </a:rPr>
              <a:t>内通过灯泡的电量</a:t>
            </a:r>
          </a:p>
        </p:txBody>
      </p:sp>
      <p:graphicFrame>
        <p:nvGraphicFramePr>
          <p:cNvPr id="53260" name="Object 78"/>
          <p:cNvGraphicFramePr>
            <a:graphicFrameLocks/>
          </p:cNvGraphicFramePr>
          <p:nvPr/>
        </p:nvGraphicFramePr>
        <p:xfrm>
          <a:off x="4576763" y="5373688"/>
          <a:ext cx="1195387" cy="392112"/>
        </p:xfrm>
        <a:graphic>
          <a:graphicData uri="http://schemas.openxmlformats.org/presentationml/2006/ole">
            <mc:AlternateContent xmlns:mc="http://schemas.openxmlformats.org/markup-compatibility/2006">
              <mc:Choice xmlns:v="urn:schemas-microsoft-com:vml" Requires="v">
                <p:oleObj name="公式" r:id="rId26" imgW="1085934" imgH="285660" progId="Equation.3">
                  <p:embed/>
                </p:oleObj>
              </mc:Choice>
              <mc:Fallback>
                <p:oleObj name="公式" r:id="rId26" imgW="1085934" imgH="285660" progId="Equation.3">
                  <p:embed/>
                  <p:pic>
                    <p:nvPicPr>
                      <p:cNvPr id="0" name="Object 7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76763" y="5373688"/>
                        <a:ext cx="119538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1" name="Object 79"/>
          <p:cNvGraphicFramePr>
            <a:graphicFrameLocks/>
          </p:cNvGraphicFramePr>
          <p:nvPr/>
        </p:nvGraphicFramePr>
        <p:xfrm>
          <a:off x="1693863" y="5949950"/>
          <a:ext cx="1547812" cy="392113"/>
        </p:xfrm>
        <a:graphic>
          <a:graphicData uri="http://schemas.openxmlformats.org/presentationml/2006/ole">
            <mc:AlternateContent xmlns:mc="http://schemas.openxmlformats.org/markup-compatibility/2006">
              <mc:Choice xmlns:v="urn:schemas-microsoft-com:vml" Requires="v">
                <p:oleObj name="公式" r:id="rId28" imgW="1457367" imgH="285660" progId="Equation.3">
                  <p:embed/>
                </p:oleObj>
              </mc:Choice>
              <mc:Fallback>
                <p:oleObj name="公式" r:id="rId28" imgW="1457367" imgH="285660" progId="Equation.3">
                  <p:embed/>
                  <p:pic>
                    <p:nvPicPr>
                      <p:cNvPr id="0" name="Object 79"/>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93863" y="5949950"/>
                        <a:ext cx="15478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2" name="Object 80"/>
          <p:cNvGraphicFramePr>
            <a:graphicFrameLocks/>
          </p:cNvGraphicFramePr>
          <p:nvPr/>
        </p:nvGraphicFramePr>
        <p:xfrm>
          <a:off x="3255963" y="5949950"/>
          <a:ext cx="989012" cy="417513"/>
        </p:xfrm>
        <a:graphic>
          <a:graphicData uri="http://schemas.openxmlformats.org/presentationml/2006/ole">
            <mc:AlternateContent xmlns:mc="http://schemas.openxmlformats.org/markup-compatibility/2006">
              <mc:Choice xmlns:v="urn:schemas-microsoft-com:vml" Requires="v">
                <p:oleObj name="公式" r:id="rId30" imgW="885766" imgH="314280" progId="Equation.3">
                  <p:embed/>
                </p:oleObj>
              </mc:Choice>
              <mc:Fallback>
                <p:oleObj name="公式" r:id="rId30" imgW="885766" imgH="314280" progId="Equation.3">
                  <p:embed/>
                  <p:pic>
                    <p:nvPicPr>
                      <p:cNvPr id="0" name="Object 80"/>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55963" y="5949950"/>
                        <a:ext cx="9890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3" name="Object 81"/>
          <p:cNvGraphicFramePr>
            <a:graphicFrameLocks/>
          </p:cNvGraphicFramePr>
          <p:nvPr/>
        </p:nvGraphicFramePr>
        <p:xfrm>
          <a:off x="4211638" y="5734050"/>
          <a:ext cx="1598612" cy="823913"/>
        </p:xfrm>
        <a:graphic>
          <a:graphicData uri="http://schemas.openxmlformats.org/presentationml/2006/ole">
            <mc:AlternateContent xmlns:mc="http://schemas.openxmlformats.org/markup-compatibility/2006">
              <mc:Choice xmlns:v="urn:schemas-microsoft-com:vml" Requires="v">
                <p:oleObj name="公式" r:id="rId32" imgW="1495456" imgH="733320" progId="Equation.3">
                  <p:embed/>
                </p:oleObj>
              </mc:Choice>
              <mc:Fallback>
                <p:oleObj name="公式" r:id="rId32" imgW="1495456" imgH="733320" progId="Equation.3">
                  <p:embed/>
                  <p:pic>
                    <p:nvPicPr>
                      <p:cNvPr id="0" name="Object 81"/>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211638" y="5734050"/>
                        <a:ext cx="15986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4" name="Object 82"/>
          <p:cNvGraphicFramePr>
            <a:graphicFrameLocks/>
          </p:cNvGraphicFramePr>
          <p:nvPr/>
        </p:nvGraphicFramePr>
        <p:xfrm>
          <a:off x="5795963" y="5975350"/>
          <a:ext cx="1195387" cy="315913"/>
        </p:xfrm>
        <a:graphic>
          <a:graphicData uri="http://schemas.openxmlformats.org/presentationml/2006/ole">
            <mc:AlternateContent xmlns:mc="http://schemas.openxmlformats.org/markup-compatibility/2006">
              <mc:Choice xmlns:v="urn:schemas-microsoft-com:vml" Requires="v">
                <p:oleObj name="公式" r:id="rId34" imgW="1085934" imgH="209520" progId="Equation.3">
                  <p:embed/>
                </p:oleObj>
              </mc:Choice>
              <mc:Fallback>
                <p:oleObj name="公式" r:id="rId34" imgW="1085934" imgH="209520" progId="Equation.3">
                  <p:embed/>
                  <p:pic>
                    <p:nvPicPr>
                      <p:cNvPr id="0" name="Object 82"/>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795963" y="5975350"/>
                        <a:ext cx="11953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5" name="Rectangle 83"/>
          <p:cNvSpPr>
            <a:spLocks noChangeArrowheads="1"/>
          </p:cNvSpPr>
          <p:nvPr/>
        </p:nvSpPr>
        <p:spPr bwMode="auto">
          <a:xfrm>
            <a:off x="709613" y="47974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3266" name="Rectangle 84"/>
          <p:cNvSpPr>
            <a:spLocks noChangeArrowheads="1"/>
          </p:cNvSpPr>
          <p:nvPr/>
        </p:nvSpPr>
        <p:spPr bwMode="auto">
          <a:xfrm>
            <a:off x="727075" y="10668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3267" name="Text Box 85"/>
          <p:cNvSpPr txBox="1">
            <a:spLocks noChangeArrowheads="1"/>
          </p:cNvSpPr>
          <p:nvPr/>
        </p:nvSpPr>
        <p:spPr bwMode="auto">
          <a:xfrm>
            <a:off x="0" y="1889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11.4  </a:t>
            </a:r>
            <a:r>
              <a:rPr kumimoji="1" lang="zh-CN" altLang="en-US" sz="3200" b="1">
                <a:solidFill>
                  <a:srgbClr val="66FF33"/>
                </a:solidFill>
                <a:latin typeface="Times New Roman" panose="02020603050405020304" pitchFamily="18" charset="0"/>
                <a:ea typeface="黑体" panose="02010609060101010101" pitchFamily="49" charset="-122"/>
              </a:rPr>
              <a:t>磁场能量</a:t>
            </a:r>
          </a:p>
        </p:txBody>
      </p:sp>
      <p:sp>
        <p:nvSpPr>
          <p:cNvPr id="53268" name="Text Box 86"/>
          <p:cNvSpPr txBox="1">
            <a:spLocks noChangeArrowheads="1"/>
          </p:cNvSpPr>
          <p:nvPr/>
        </p:nvSpPr>
        <p:spPr bwMode="auto">
          <a:xfrm>
            <a:off x="190500" y="711200"/>
            <a:ext cx="2919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磁能的来源</a:t>
            </a:r>
          </a:p>
        </p:txBody>
      </p:sp>
      <p:sp>
        <p:nvSpPr>
          <p:cNvPr id="53269" name="AutoShape 87"/>
          <p:cNvSpPr>
            <a:spLocks noChangeArrowheads="1"/>
          </p:cNvSpPr>
          <p:nvPr/>
        </p:nvSpPr>
        <p:spPr bwMode="auto">
          <a:xfrm>
            <a:off x="376238" y="33575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70" name="Text Box 88"/>
          <p:cNvSpPr txBox="1">
            <a:spLocks noChangeArrowheads="1"/>
          </p:cNvSpPr>
          <p:nvPr/>
        </p:nvSpPr>
        <p:spPr bwMode="auto">
          <a:xfrm>
            <a:off x="1001713" y="4878388"/>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rPr>
              <a:t>自感磁能</a:t>
            </a:r>
          </a:p>
        </p:txBody>
      </p:sp>
    </p:spTree>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p:cNvGraphicFramePr>
          <p:nvPr/>
        </p:nvGraphicFramePr>
        <p:xfrm>
          <a:off x="917575" y="1066800"/>
          <a:ext cx="2817813" cy="738188"/>
        </p:xfrm>
        <a:graphic>
          <a:graphicData uri="http://schemas.openxmlformats.org/presentationml/2006/ole">
            <mc:AlternateContent xmlns:mc="http://schemas.openxmlformats.org/markup-compatibility/2006">
              <mc:Choice xmlns:v="urn:schemas-microsoft-com:vml" Requires="v">
                <p:oleObj name="公式" r:id="rId2" imgW="2714566" imgH="628560" progId="Equation.3">
                  <p:embed/>
                </p:oleObj>
              </mc:Choice>
              <mc:Fallback>
                <p:oleObj name="公式" r:id="rId2" imgW="2714566" imgH="62856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1066800"/>
                        <a:ext cx="2817813"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3"/>
          <p:cNvSpPr>
            <a:spLocks noChangeArrowheads="1"/>
          </p:cNvSpPr>
          <p:nvPr/>
        </p:nvSpPr>
        <p:spPr bwMode="auto">
          <a:xfrm>
            <a:off x="708025" y="373063"/>
            <a:ext cx="749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电流 </a:t>
            </a:r>
            <a:r>
              <a:rPr kumimoji="1" lang="en-US" altLang="zh-CN" sz="2400" b="1" i="1">
                <a:solidFill>
                  <a:srgbClr val="66FFFF"/>
                </a:solidFill>
                <a:latin typeface="Times New Roman" panose="02020603050405020304" pitchFamily="18" charset="0"/>
              </a:rPr>
              <a:t>I</a:t>
            </a:r>
            <a:r>
              <a:rPr kumimoji="1" lang="en-US" altLang="zh-CN" sz="2400" b="1" baseline="-25000">
                <a:solidFill>
                  <a:srgbClr val="66FFFF"/>
                </a:solidFill>
                <a:latin typeface="Times New Roman" panose="02020603050405020304" pitchFamily="18" charset="0"/>
              </a:rPr>
              <a:t>0</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消失过程中，自感电动势所做的总功</a:t>
            </a:r>
          </a:p>
        </p:txBody>
      </p:sp>
      <p:graphicFrame>
        <p:nvGraphicFramePr>
          <p:cNvPr id="54276" name="Object 4"/>
          <p:cNvGraphicFramePr>
            <a:graphicFrameLocks/>
          </p:cNvGraphicFramePr>
          <p:nvPr/>
        </p:nvGraphicFramePr>
        <p:xfrm>
          <a:off x="3902075" y="995363"/>
          <a:ext cx="1141413" cy="827087"/>
        </p:xfrm>
        <a:graphic>
          <a:graphicData uri="http://schemas.openxmlformats.org/presentationml/2006/ole">
            <mc:AlternateContent xmlns:mc="http://schemas.openxmlformats.org/markup-compatibility/2006">
              <mc:Choice xmlns:v="urn:schemas-microsoft-com:vml" Requires="v">
                <p:oleObj name="公式" r:id="rId4" imgW="1038121" imgH="733320" progId="Equation.3">
                  <p:embed/>
                </p:oleObj>
              </mc:Choice>
              <mc:Fallback>
                <p:oleObj name="公式" r:id="rId4" imgW="1038121" imgH="73332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075" y="995363"/>
                        <a:ext cx="1141413"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7" name="Object 5"/>
          <p:cNvGraphicFramePr>
            <a:graphicFrameLocks/>
          </p:cNvGraphicFramePr>
          <p:nvPr/>
        </p:nvGraphicFramePr>
        <p:xfrm>
          <a:off x="5148263" y="1223963"/>
          <a:ext cx="733425" cy="431800"/>
        </p:xfrm>
        <a:graphic>
          <a:graphicData uri="http://schemas.openxmlformats.org/presentationml/2006/ole">
            <mc:AlternateContent xmlns:mc="http://schemas.openxmlformats.org/markup-compatibility/2006">
              <mc:Choice xmlns:v="urn:schemas-microsoft-com:vml" Requires="v">
                <p:oleObj name="公式" r:id="rId6" imgW="628599" imgH="323730" progId="Equation.3">
                  <p:embed/>
                </p:oleObj>
              </mc:Choice>
              <mc:Fallback>
                <p:oleObj name="公式" r:id="rId6" imgW="628599" imgH="323730"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63" y="1223963"/>
                        <a:ext cx="733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8" name="Text Box 6"/>
          <p:cNvSpPr txBox="1">
            <a:spLocks noChangeArrowheads="1"/>
          </p:cNvSpPr>
          <p:nvPr/>
        </p:nvSpPr>
        <p:spPr bwMode="auto">
          <a:xfrm>
            <a:off x="727075" y="1760538"/>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54279" name="Rectangle 7"/>
          <p:cNvSpPr>
            <a:spLocks noChangeArrowheads="1"/>
          </p:cNvSpPr>
          <p:nvPr/>
        </p:nvSpPr>
        <p:spPr bwMode="auto">
          <a:xfrm>
            <a:off x="765175" y="23241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华文楷体" panose="02010600040101010101" pitchFamily="2" charset="-122"/>
              </a:rPr>
              <a:t>(1) </a:t>
            </a:r>
            <a:r>
              <a:rPr kumimoji="1" lang="zh-CN" altLang="en-US" sz="2400" b="1">
                <a:solidFill>
                  <a:schemeClr val="bg1"/>
                </a:solidFill>
                <a:latin typeface="Times New Roman" panose="02020603050405020304" pitchFamily="18" charset="0"/>
                <a:ea typeface="楷体_GB2312" pitchFamily="49" charset="-122"/>
              </a:rPr>
              <a:t>在通电过程中</a:t>
            </a:r>
          </a:p>
        </p:txBody>
      </p:sp>
      <p:graphicFrame>
        <p:nvGraphicFramePr>
          <p:cNvPr id="54280" name="Object 8"/>
          <p:cNvGraphicFramePr>
            <a:graphicFrameLocks/>
          </p:cNvGraphicFramePr>
          <p:nvPr/>
        </p:nvGraphicFramePr>
        <p:xfrm>
          <a:off x="836613" y="2936875"/>
          <a:ext cx="2105025" cy="420688"/>
        </p:xfrm>
        <a:graphic>
          <a:graphicData uri="http://schemas.openxmlformats.org/presentationml/2006/ole">
            <mc:AlternateContent xmlns:mc="http://schemas.openxmlformats.org/markup-compatibility/2006">
              <mc:Choice xmlns:v="urn:schemas-microsoft-com:vml" Requires="v">
                <p:oleObj name="公式" r:id="rId8" imgW="2000334" imgH="314280" progId="Equation.3">
                  <p:embed/>
                </p:oleObj>
              </mc:Choice>
              <mc:Fallback>
                <p:oleObj name="公式" r:id="rId8" imgW="2000334" imgH="314280"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613" y="2936875"/>
                        <a:ext cx="2105025"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1" name="Object 9"/>
          <p:cNvGraphicFramePr>
            <a:graphicFrameLocks/>
          </p:cNvGraphicFramePr>
          <p:nvPr/>
        </p:nvGraphicFramePr>
        <p:xfrm>
          <a:off x="4318000" y="2873375"/>
          <a:ext cx="3189288" cy="468313"/>
        </p:xfrm>
        <a:graphic>
          <a:graphicData uri="http://schemas.openxmlformats.org/presentationml/2006/ole">
            <mc:AlternateContent xmlns:mc="http://schemas.openxmlformats.org/markup-compatibility/2006">
              <mc:Choice xmlns:v="urn:schemas-microsoft-com:vml" Requires="v">
                <p:oleObj name="公式" r:id="rId10" imgW="3095723" imgH="362070" progId="Equation.3">
                  <p:embed/>
                </p:oleObj>
              </mc:Choice>
              <mc:Fallback>
                <p:oleObj name="公式" r:id="rId10" imgW="3095723" imgH="362070" progId="Equation.3">
                  <p:embed/>
                  <p:pic>
                    <p:nvPicPr>
                      <p:cNvPr id="0" name="Object 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8000" y="2873375"/>
                        <a:ext cx="3189288"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2" name="Rectangle 10"/>
          <p:cNvSpPr>
            <a:spLocks noChangeArrowheads="1"/>
          </p:cNvSpPr>
          <p:nvPr/>
        </p:nvSpPr>
        <p:spPr bwMode="auto">
          <a:xfrm>
            <a:off x="4133850" y="977900"/>
            <a:ext cx="1733550" cy="81915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4283" name="Object 11"/>
          <p:cNvGraphicFramePr>
            <a:graphicFrameLocks/>
          </p:cNvGraphicFramePr>
          <p:nvPr/>
        </p:nvGraphicFramePr>
        <p:xfrm>
          <a:off x="1193800" y="5805488"/>
          <a:ext cx="3467100" cy="684212"/>
        </p:xfrm>
        <a:graphic>
          <a:graphicData uri="http://schemas.openxmlformats.org/presentationml/2006/ole">
            <mc:AlternateContent xmlns:mc="http://schemas.openxmlformats.org/markup-compatibility/2006">
              <mc:Choice xmlns:v="urn:schemas-microsoft-com:vml" Requires="v">
                <p:oleObj name="公式" r:id="rId12" imgW="3362345" imgH="581040" progId="Equation.3">
                  <p:embed/>
                </p:oleObj>
              </mc:Choice>
              <mc:Fallback>
                <p:oleObj name="公式" r:id="rId12" imgW="3362345" imgH="581040" progId="Equation.3">
                  <p:embed/>
                  <p:pic>
                    <p:nvPicPr>
                      <p:cNvPr id="0" name="Object 1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93800" y="5805488"/>
                        <a:ext cx="346710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4" name="Object 12"/>
          <p:cNvGraphicFramePr>
            <a:graphicFrameLocks/>
          </p:cNvGraphicFramePr>
          <p:nvPr/>
        </p:nvGraphicFramePr>
        <p:xfrm>
          <a:off x="1390650" y="3703638"/>
          <a:ext cx="709613" cy="315912"/>
        </p:xfrm>
        <a:graphic>
          <a:graphicData uri="http://schemas.openxmlformats.org/presentationml/2006/ole">
            <mc:AlternateContent xmlns:mc="http://schemas.openxmlformats.org/markup-compatibility/2006">
              <mc:Choice xmlns:v="urn:schemas-microsoft-com:vml" Requires="v">
                <p:oleObj name="公式" r:id="rId14" imgW="619145" imgH="209520" progId="Equation.3">
                  <p:embed/>
                </p:oleObj>
              </mc:Choice>
              <mc:Fallback>
                <p:oleObj name="公式" r:id="rId14" imgW="619145" imgH="209520" progId="Equation.3">
                  <p:embed/>
                  <p:pic>
                    <p:nvPicPr>
                      <p:cNvPr id="0" name="Object 1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90650" y="3703638"/>
                        <a:ext cx="709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5" name="Object 13"/>
          <p:cNvGraphicFramePr>
            <a:graphicFrameLocks/>
          </p:cNvGraphicFramePr>
          <p:nvPr/>
        </p:nvGraphicFramePr>
        <p:xfrm>
          <a:off x="1331913" y="4410075"/>
          <a:ext cx="1030287" cy="420688"/>
        </p:xfrm>
        <a:graphic>
          <a:graphicData uri="http://schemas.openxmlformats.org/presentationml/2006/ole">
            <mc:AlternateContent xmlns:mc="http://schemas.openxmlformats.org/markup-compatibility/2006">
              <mc:Choice xmlns:v="urn:schemas-microsoft-com:vml" Requires="v">
                <p:oleObj name="公式" r:id="rId16" imgW="923855" imgH="314280" progId="Equation.3">
                  <p:embed/>
                </p:oleObj>
              </mc:Choice>
              <mc:Fallback>
                <p:oleObj name="公式" r:id="rId16" imgW="923855" imgH="314280" progId="Equation.3">
                  <p:embed/>
                  <p:pic>
                    <p:nvPicPr>
                      <p:cNvPr id="0" name="Object 1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31913" y="4410075"/>
                        <a:ext cx="10302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6" name="Object 14"/>
          <p:cNvGraphicFramePr>
            <a:graphicFrameLocks/>
          </p:cNvGraphicFramePr>
          <p:nvPr/>
        </p:nvGraphicFramePr>
        <p:xfrm>
          <a:off x="1250950" y="5137150"/>
          <a:ext cx="863600" cy="395288"/>
        </p:xfrm>
        <a:graphic>
          <a:graphicData uri="http://schemas.openxmlformats.org/presentationml/2006/ole">
            <mc:AlternateContent xmlns:mc="http://schemas.openxmlformats.org/markup-compatibility/2006">
              <mc:Choice xmlns:v="urn:schemas-microsoft-com:vml" Requires="v">
                <p:oleObj name="公式" r:id="rId18" imgW="771500" imgH="285660" progId="Equation.3">
                  <p:embed/>
                </p:oleObj>
              </mc:Choice>
              <mc:Fallback>
                <p:oleObj name="公式" r:id="rId18" imgW="771500" imgH="285660" progId="Equation.3">
                  <p:embed/>
                  <p:pic>
                    <p:nvPicPr>
                      <p:cNvPr id="0" name="Object 14"/>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50950" y="5137150"/>
                        <a:ext cx="863600"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7" name="AutoShape 15"/>
          <p:cNvSpPr>
            <a:spLocks noChangeArrowheads="1"/>
          </p:cNvSpPr>
          <p:nvPr/>
        </p:nvSpPr>
        <p:spPr bwMode="auto">
          <a:xfrm>
            <a:off x="3563938" y="3030538"/>
            <a:ext cx="384175" cy="200025"/>
          </a:xfrm>
          <a:prstGeom prst="rightArrow">
            <a:avLst>
              <a:gd name="adj1" fmla="val 50000"/>
              <a:gd name="adj2" fmla="val 48016"/>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8" name="Text Box 16"/>
          <p:cNvSpPr txBox="1">
            <a:spLocks noChangeArrowheads="1"/>
          </p:cNvSpPr>
          <p:nvPr/>
        </p:nvSpPr>
        <p:spPr bwMode="auto">
          <a:xfrm>
            <a:off x="2035175" y="3573463"/>
            <a:ext cx="34734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为电源做的功</a:t>
            </a:r>
            <a:endParaRPr lang="zh-CN" altLang="en-US" sz="2400" b="1">
              <a:solidFill>
                <a:schemeClr val="bg1"/>
              </a:solidFill>
              <a:latin typeface="Times New Roman" panose="02020603050405020304" pitchFamily="18" charset="0"/>
              <a:ea typeface="楷体_GB2312" pitchFamily="49" charset="-122"/>
            </a:endParaRPr>
          </a:p>
        </p:txBody>
      </p:sp>
      <p:sp>
        <p:nvSpPr>
          <p:cNvPr id="54289" name="Text Box 17"/>
          <p:cNvSpPr txBox="1">
            <a:spLocks noChangeArrowheads="1"/>
          </p:cNvSpPr>
          <p:nvPr/>
        </p:nvSpPr>
        <p:spPr bwMode="auto">
          <a:xfrm>
            <a:off x="2044700" y="4313238"/>
            <a:ext cx="50847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ea typeface="楷体_GB2312" pitchFamily="49" charset="-122"/>
              </a:rPr>
              <a:t>为自感电动势反抗电流所作的功</a:t>
            </a:r>
          </a:p>
        </p:txBody>
      </p:sp>
      <p:sp>
        <p:nvSpPr>
          <p:cNvPr id="54290" name="Text Box 18"/>
          <p:cNvSpPr txBox="1">
            <a:spLocks noChangeArrowheads="1"/>
          </p:cNvSpPr>
          <p:nvPr/>
        </p:nvSpPr>
        <p:spPr bwMode="auto">
          <a:xfrm>
            <a:off x="1187450" y="5097463"/>
            <a:ext cx="47005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ea typeface="楷体_GB2312" pitchFamily="49" charset="-122"/>
              </a:rPr>
              <a:t>为电阻消耗的焦耳热</a:t>
            </a:r>
            <a:endParaRPr lang="zh-CN" altLang="en-US" sz="2400" b="1">
              <a:solidFill>
                <a:schemeClr val="bg1"/>
              </a:solidFill>
              <a:latin typeface="Times New Roman" panose="02020603050405020304" pitchFamily="18" charset="0"/>
              <a:ea typeface="楷体_GB2312" pitchFamily="49" charset="-122"/>
            </a:endParaRPr>
          </a:p>
        </p:txBody>
      </p:sp>
      <p:sp>
        <p:nvSpPr>
          <p:cNvPr id="54291" name="Text Box 19"/>
          <p:cNvSpPr txBox="1">
            <a:spLocks noChangeArrowheads="1"/>
          </p:cNvSpPr>
          <p:nvPr/>
        </p:nvSpPr>
        <p:spPr bwMode="auto">
          <a:xfrm>
            <a:off x="4643438" y="5837238"/>
            <a:ext cx="45275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为电源的功转化为磁场的能量</a:t>
            </a:r>
          </a:p>
        </p:txBody>
      </p:sp>
      <p:sp>
        <p:nvSpPr>
          <p:cNvPr id="54292" name="AutoShape 20"/>
          <p:cNvSpPr>
            <a:spLocks noChangeArrowheads="1"/>
          </p:cNvSpPr>
          <p:nvPr/>
        </p:nvSpPr>
        <p:spPr bwMode="auto">
          <a:xfrm>
            <a:off x="381000" y="17002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93" name="Text Box 21"/>
          <p:cNvSpPr txBox="1">
            <a:spLocks noChangeArrowheads="1"/>
          </p:cNvSpPr>
          <p:nvPr/>
        </p:nvSpPr>
        <p:spPr bwMode="auto">
          <a:xfrm>
            <a:off x="6084888" y="1171575"/>
            <a:ext cx="23764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chemeClr val="bg1"/>
                </a:solidFill>
                <a:ea typeface="楷体_GB2312" pitchFamily="49" charset="-122"/>
              </a:rPr>
              <a:t>(</a:t>
            </a:r>
            <a:r>
              <a:rPr kumimoji="1" lang="zh-CN" altLang="en-US" sz="2000" b="1">
                <a:solidFill>
                  <a:schemeClr val="bg1"/>
                </a:solidFill>
                <a:ea typeface="楷体_GB2312" pitchFamily="49" charset="-122"/>
              </a:rPr>
              <a:t>自感磁能公式</a:t>
            </a:r>
            <a:r>
              <a:rPr kumimoji="1" lang="en-US" altLang="zh-CN" sz="2000" b="1">
                <a:solidFill>
                  <a:schemeClr val="bg1"/>
                </a:solidFill>
                <a:ea typeface="楷体_GB2312" pitchFamily="49" charset="-122"/>
              </a:rPr>
              <a:t>)</a:t>
            </a:r>
          </a:p>
        </p:txBody>
      </p:sp>
      <p:sp>
        <p:nvSpPr>
          <p:cNvPr id="54294" name="Text Box 22"/>
          <p:cNvSpPr txBox="1">
            <a:spLocks noChangeArrowheads="1"/>
          </p:cNvSpPr>
          <p:nvPr/>
        </p:nvSpPr>
        <p:spPr bwMode="auto">
          <a:xfrm>
            <a:off x="827088" y="3573463"/>
            <a:ext cx="936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54295" name="Text Box 23"/>
          <p:cNvSpPr txBox="1">
            <a:spLocks noChangeArrowheads="1"/>
          </p:cNvSpPr>
          <p:nvPr/>
        </p:nvSpPr>
        <p:spPr bwMode="auto">
          <a:xfrm>
            <a:off x="712788" y="3587750"/>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ea typeface="楷体_GB2312" pitchFamily="49" charset="-122"/>
              </a:rPr>
              <a:t>其中</a:t>
            </a:r>
          </a:p>
        </p:txBody>
      </p:sp>
    </p:spTree>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80975" y="1830388"/>
            <a:ext cx="2505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磁能的分布</a:t>
            </a:r>
          </a:p>
        </p:txBody>
      </p:sp>
      <p:sp>
        <p:nvSpPr>
          <p:cNvPr id="55299" name="Rectangle 3"/>
          <p:cNvSpPr>
            <a:spLocks noChangeArrowheads="1"/>
          </p:cNvSpPr>
          <p:nvPr/>
        </p:nvSpPr>
        <p:spPr bwMode="auto">
          <a:xfrm>
            <a:off x="1036638" y="2420938"/>
            <a:ext cx="324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以无限长直螺线管为例</a:t>
            </a:r>
          </a:p>
        </p:txBody>
      </p:sp>
      <p:sp>
        <p:nvSpPr>
          <p:cNvPr id="55300" name="AutoShape 4"/>
          <p:cNvSpPr>
            <a:spLocks noChangeArrowheads="1"/>
          </p:cNvSpPr>
          <p:nvPr/>
        </p:nvSpPr>
        <p:spPr bwMode="auto">
          <a:xfrm rot="-5395948">
            <a:off x="5961063" y="1450975"/>
            <a:ext cx="1371600" cy="3962400"/>
          </a:xfrm>
          <a:prstGeom prst="can">
            <a:avLst>
              <a:gd name="adj" fmla="val 37957"/>
            </a:avLst>
          </a:prstGeom>
          <a:gradFill rotWithShape="0">
            <a:gsLst>
              <a:gs pos="0">
                <a:srgbClr val="595959"/>
              </a:gs>
              <a:gs pos="50000">
                <a:srgbClr val="C0C0C0"/>
              </a:gs>
              <a:gs pos="100000">
                <a:srgbClr val="595959"/>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1" name="Line 5"/>
          <p:cNvSpPr>
            <a:spLocks noChangeShapeType="1"/>
          </p:cNvSpPr>
          <p:nvPr/>
        </p:nvSpPr>
        <p:spPr bwMode="auto">
          <a:xfrm>
            <a:off x="3983038" y="3432175"/>
            <a:ext cx="4875212" cy="0"/>
          </a:xfrm>
          <a:prstGeom prst="line">
            <a:avLst/>
          </a:prstGeom>
          <a:noFill/>
          <a:ln w="9525">
            <a:solidFill>
              <a:schemeClr val="bg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5302" name="Group 6"/>
          <p:cNvGrpSpPr>
            <a:grpSpLocks/>
          </p:cNvGrpSpPr>
          <p:nvPr/>
        </p:nvGrpSpPr>
        <p:grpSpPr bwMode="auto">
          <a:xfrm>
            <a:off x="5278438" y="2651125"/>
            <a:ext cx="2971800" cy="1574800"/>
            <a:chOff x="3360" y="1572"/>
            <a:chExt cx="1872" cy="992"/>
          </a:xfrm>
        </p:grpSpPr>
        <p:sp>
          <p:nvSpPr>
            <p:cNvPr id="55323" name="Freeform 7"/>
            <p:cNvSpPr>
              <a:spLocks/>
            </p:cNvSpPr>
            <p:nvPr/>
          </p:nvSpPr>
          <p:spPr bwMode="auto">
            <a:xfrm>
              <a:off x="336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4" name="Freeform 8"/>
            <p:cNvSpPr>
              <a:spLocks/>
            </p:cNvSpPr>
            <p:nvPr/>
          </p:nvSpPr>
          <p:spPr bwMode="auto">
            <a:xfrm>
              <a:off x="350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5" name="Freeform 9"/>
            <p:cNvSpPr>
              <a:spLocks/>
            </p:cNvSpPr>
            <p:nvPr/>
          </p:nvSpPr>
          <p:spPr bwMode="auto">
            <a:xfrm>
              <a:off x="364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6" name="Freeform 10"/>
            <p:cNvSpPr>
              <a:spLocks/>
            </p:cNvSpPr>
            <p:nvPr/>
          </p:nvSpPr>
          <p:spPr bwMode="auto">
            <a:xfrm>
              <a:off x="3936"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7" name="Freeform 11"/>
            <p:cNvSpPr>
              <a:spLocks/>
            </p:cNvSpPr>
            <p:nvPr/>
          </p:nvSpPr>
          <p:spPr bwMode="auto">
            <a:xfrm>
              <a:off x="3792"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8" name="Freeform 12"/>
            <p:cNvSpPr>
              <a:spLocks/>
            </p:cNvSpPr>
            <p:nvPr/>
          </p:nvSpPr>
          <p:spPr bwMode="auto">
            <a:xfrm>
              <a:off x="480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9" name="Freeform 13"/>
            <p:cNvSpPr>
              <a:spLocks/>
            </p:cNvSpPr>
            <p:nvPr/>
          </p:nvSpPr>
          <p:spPr bwMode="auto">
            <a:xfrm>
              <a:off x="494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0" name="Freeform 14"/>
            <p:cNvSpPr>
              <a:spLocks/>
            </p:cNvSpPr>
            <p:nvPr/>
          </p:nvSpPr>
          <p:spPr bwMode="auto">
            <a:xfrm>
              <a:off x="508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1" name="Freeform 15"/>
            <p:cNvSpPr>
              <a:spLocks/>
            </p:cNvSpPr>
            <p:nvPr/>
          </p:nvSpPr>
          <p:spPr bwMode="auto">
            <a:xfrm>
              <a:off x="4656"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2" name="Freeform 16"/>
            <p:cNvSpPr>
              <a:spLocks/>
            </p:cNvSpPr>
            <p:nvPr/>
          </p:nvSpPr>
          <p:spPr bwMode="auto">
            <a:xfrm>
              <a:off x="4512"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3" name="Freeform 17"/>
            <p:cNvSpPr>
              <a:spLocks/>
            </p:cNvSpPr>
            <p:nvPr/>
          </p:nvSpPr>
          <p:spPr bwMode="auto">
            <a:xfrm>
              <a:off x="436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4" name="Freeform 18"/>
            <p:cNvSpPr>
              <a:spLocks/>
            </p:cNvSpPr>
            <p:nvPr/>
          </p:nvSpPr>
          <p:spPr bwMode="auto">
            <a:xfrm>
              <a:off x="422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5" name="Freeform 19"/>
            <p:cNvSpPr>
              <a:spLocks/>
            </p:cNvSpPr>
            <p:nvPr/>
          </p:nvSpPr>
          <p:spPr bwMode="auto">
            <a:xfrm>
              <a:off x="408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5303" name="Object 20"/>
          <p:cNvGraphicFramePr>
            <a:graphicFrameLocks/>
          </p:cNvGraphicFramePr>
          <p:nvPr/>
        </p:nvGraphicFramePr>
        <p:xfrm>
          <a:off x="4725988" y="2908300"/>
          <a:ext cx="366712" cy="417513"/>
        </p:xfrm>
        <a:graphic>
          <a:graphicData uri="http://schemas.openxmlformats.org/presentationml/2006/ole">
            <mc:AlternateContent xmlns:mc="http://schemas.openxmlformats.org/markup-compatibility/2006">
              <mc:Choice xmlns:v="urn:schemas-microsoft-com:vml" Requires="v">
                <p:oleObj name="公式" r:id="rId2" imgW="276346" imgH="314280" progId="Equation.3">
                  <p:embed/>
                </p:oleObj>
              </mc:Choice>
              <mc:Fallback>
                <p:oleObj name="公式" r:id="rId2" imgW="276346" imgH="314280" progId="Equation.3">
                  <p:embed/>
                  <p:pic>
                    <p:nvPicPr>
                      <p:cNvPr id="0" name="Object 2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988" y="2908300"/>
                        <a:ext cx="3667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21"/>
          <p:cNvGraphicFramePr>
            <a:graphicFrameLocks/>
          </p:cNvGraphicFramePr>
          <p:nvPr/>
        </p:nvGraphicFramePr>
        <p:xfrm>
          <a:off x="1271588" y="3121025"/>
          <a:ext cx="1652587" cy="431800"/>
        </p:xfrm>
        <a:graphic>
          <a:graphicData uri="http://schemas.openxmlformats.org/presentationml/2006/ole">
            <mc:AlternateContent xmlns:mc="http://schemas.openxmlformats.org/markup-compatibility/2006">
              <mc:Choice xmlns:v="urn:schemas-microsoft-com:vml" Requires="v">
                <p:oleObj name="公式" r:id="rId4" imgW="1542999" imgH="323730" progId="Equation.3">
                  <p:embed/>
                </p:oleObj>
              </mc:Choice>
              <mc:Fallback>
                <p:oleObj name="公式" r:id="rId4" imgW="1542999" imgH="323730" progId="Equation.3">
                  <p:embed/>
                  <p:pic>
                    <p:nvPicPr>
                      <p:cNvPr id="0" name="Object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3121025"/>
                        <a:ext cx="16525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5" name="Line 22"/>
          <p:cNvSpPr>
            <a:spLocks noChangeShapeType="1"/>
          </p:cNvSpPr>
          <p:nvPr/>
        </p:nvSpPr>
        <p:spPr bwMode="auto">
          <a:xfrm flipV="1">
            <a:off x="6269038" y="3203575"/>
            <a:ext cx="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306" name="Object 23"/>
          <p:cNvGraphicFramePr>
            <a:graphicFrameLocks/>
          </p:cNvGraphicFramePr>
          <p:nvPr/>
        </p:nvGraphicFramePr>
        <p:xfrm>
          <a:off x="6022975" y="2276475"/>
          <a:ext cx="201613" cy="292100"/>
        </p:xfrm>
        <a:graphic>
          <a:graphicData uri="http://schemas.openxmlformats.org/presentationml/2006/ole">
            <mc:AlternateContent xmlns:mc="http://schemas.openxmlformats.org/markup-compatibility/2006">
              <mc:Choice xmlns:v="urn:schemas-microsoft-com:vml" Requires="v">
                <p:oleObj name="公式" r:id="rId6" imgW="95357" imgH="200070" progId="Equation.3">
                  <p:embed/>
                </p:oleObj>
              </mc:Choice>
              <mc:Fallback>
                <p:oleObj name="公式" r:id="rId6" imgW="95357" imgH="200070" progId="Equation.3">
                  <p:embed/>
                  <p:pic>
                    <p:nvPicPr>
                      <p:cNvPr id="0" name="Object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975" y="2276475"/>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7" name="Line 24"/>
          <p:cNvSpPr>
            <a:spLocks noChangeShapeType="1"/>
          </p:cNvSpPr>
          <p:nvPr/>
        </p:nvSpPr>
        <p:spPr bwMode="auto">
          <a:xfrm flipH="1">
            <a:off x="4135438" y="3432175"/>
            <a:ext cx="685800" cy="0"/>
          </a:xfrm>
          <a:prstGeom prst="line">
            <a:avLst/>
          </a:prstGeom>
          <a:noFill/>
          <a:ln w="444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308" name="Object 25"/>
          <p:cNvGraphicFramePr>
            <a:graphicFrameLocks/>
          </p:cNvGraphicFramePr>
          <p:nvPr/>
        </p:nvGraphicFramePr>
        <p:xfrm>
          <a:off x="4203700" y="2887663"/>
          <a:ext cx="280988" cy="366712"/>
        </p:xfrm>
        <a:graphic>
          <a:graphicData uri="http://schemas.openxmlformats.org/presentationml/2006/ole">
            <mc:AlternateContent xmlns:mc="http://schemas.openxmlformats.org/markup-compatibility/2006">
              <mc:Choice xmlns:v="urn:schemas-microsoft-com:vml" Requires="v">
                <p:oleObj name="公式" r:id="rId8" imgW="171534" imgH="276210" progId="Equation.3">
                  <p:embed/>
                </p:oleObj>
              </mc:Choice>
              <mc:Fallback>
                <p:oleObj name="公式" r:id="rId8" imgW="171534" imgH="276210" progId="Equation.3">
                  <p:embed/>
                  <p:pic>
                    <p:nvPicPr>
                      <p:cNvPr id="0" name="Object 2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3700" y="2887663"/>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9" name="Object 26"/>
          <p:cNvGraphicFramePr>
            <a:graphicFrameLocks/>
          </p:cNvGraphicFramePr>
          <p:nvPr/>
        </p:nvGraphicFramePr>
        <p:xfrm>
          <a:off x="1214438" y="3775075"/>
          <a:ext cx="2960687" cy="823913"/>
        </p:xfrm>
        <a:graphic>
          <a:graphicData uri="http://schemas.openxmlformats.org/presentationml/2006/ole">
            <mc:AlternateContent xmlns:mc="http://schemas.openxmlformats.org/markup-compatibility/2006">
              <mc:Choice xmlns:v="urn:schemas-microsoft-com:vml" Requires="v">
                <p:oleObj name="公式" r:id="rId10" imgW="2866921" imgH="733320" progId="Equation.3">
                  <p:embed/>
                </p:oleObj>
              </mc:Choice>
              <mc:Fallback>
                <p:oleObj name="公式" r:id="rId10" imgW="2866921" imgH="733320" progId="Equation.3">
                  <p:embed/>
                  <p:pic>
                    <p:nvPicPr>
                      <p:cNvPr id="0" name="Object 2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4438" y="3775075"/>
                        <a:ext cx="29606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0" name="Object 27"/>
          <p:cNvGraphicFramePr>
            <a:graphicFrameLocks/>
          </p:cNvGraphicFramePr>
          <p:nvPr/>
        </p:nvGraphicFramePr>
        <p:xfrm>
          <a:off x="1851025" y="4579938"/>
          <a:ext cx="2065338" cy="827087"/>
        </p:xfrm>
        <a:graphic>
          <a:graphicData uri="http://schemas.openxmlformats.org/presentationml/2006/ole">
            <mc:AlternateContent xmlns:mc="http://schemas.openxmlformats.org/markup-compatibility/2006">
              <mc:Choice xmlns:v="urn:schemas-microsoft-com:vml" Requires="v">
                <p:oleObj name="公式" r:id="rId12" imgW="1962246" imgH="733320" progId="Equation.3">
                  <p:embed/>
                </p:oleObj>
              </mc:Choice>
              <mc:Fallback>
                <p:oleObj name="公式" r:id="rId12" imgW="1962246" imgH="733320" progId="Equation.3">
                  <p:embed/>
                  <p:pic>
                    <p:nvPicPr>
                      <p:cNvPr id="0" name="Object 2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5" y="4579938"/>
                        <a:ext cx="206533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1" name="Object 28"/>
          <p:cNvGraphicFramePr>
            <a:graphicFrameLocks/>
          </p:cNvGraphicFramePr>
          <p:nvPr/>
        </p:nvGraphicFramePr>
        <p:xfrm>
          <a:off x="3970338" y="4527550"/>
          <a:ext cx="2079625" cy="949325"/>
        </p:xfrm>
        <a:graphic>
          <a:graphicData uri="http://schemas.openxmlformats.org/presentationml/2006/ole">
            <mc:AlternateContent xmlns:mc="http://schemas.openxmlformats.org/markup-compatibility/2006">
              <mc:Choice xmlns:v="urn:schemas-microsoft-com:vml" Requires="v">
                <p:oleObj name="公式" r:id="rId14" imgW="1990610" imgH="847800" progId="Equation.3">
                  <p:embed/>
                </p:oleObj>
              </mc:Choice>
              <mc:Fallback>
                <p:oleObj name="公式" r:id="rId14" imgW="1990610" imgH="847800" progId="Equation.3">
                  <p:embed/>
                  <p:pic>
                    <p:nvPicPr>
                      <p:cNvPr id="0" name="Object 2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70338" y="4527550"/>
                        <a:ext cx="207962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2" name="Object 29"/>
          <p:cNvGraphicFramePr>
            <a:graphicFrameLocks/>
          </p:cNvGraphicFramePr>
          <p:nvPr/>
        </p:nvGraphicFramePr>
        <p:xfrm>
          <a:off x="6116638" y="4495800"/>
          <a:ext cx="1039812" cy="949325"/>
        </p:xfrm>
        <a:graphic>
          <a:graphicData uri="http://schemas.openxmlformats.org/presentationml/2006/ole">
            <mc:AlternateContent xmlns:mc="http://schemas.openxmlformats.org/markup-compatibility/2006">
              <mc:Choice xmlns:v="urn:schemas-microsoft-com:vml" Requires="v">
                <p:oleObj name="公式" r:id="rId16" imgW="933579" imgH="847800" progId="Equation.3">
                  <p:embed/>
                </p:oleObj>
              </mc:Choice>
              <mc:Fallback>
                <p:oleObj name="公式" r:id="rId16" imgW="933579" imgH="847800" progId="Equation.3">
                  <p:embed/>
                  <p:pic>
                    <p:nvPicPr>
                      <p:cNvPr id="0" name="Object 29"/>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16638" y="4495800"/>
                        <a:ext cx="1039812"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3" name="Object 30"/>
          <p:cNvGraphicFramePr>
            <a:graphicFrameLocks/>
          </p:cNvGraphicFramePr>
          <p:nvPr/>
        </p:nvGraphicFramePr>
        <p:xfrm>
          <a:off x="2909888" y="5672138"/>
          <a:ext cx="1673225" cy="827087"/>
        </p:xfrm>
        <a:graphic>
          <a:graphicData uri="http://schemas.openxmlformats.org/presentationml/2006/ole">
            <mc:AlternateContent xmlns:mc="http://schemas.openxmlformats.org/markup-compatibility/2006">
              <mc:Choice xmlns:v="urn:schemas-microsoft-com:vml" Requires="v">
                <p:oleObj name="公式" r:id="rId18" imgW="1571633" imgH="733320" progId="Equation.3">
                  <p:embed/>
                </p:oleObj>
              </mc:Choice>
              <mc:Fallback>
                <p:oleObj name="公式" r:id="rId18" imgW="1571633" imgH="733320" progId="Equation.3">
                  <p:embed/>
                  <p:pic>
                    <p:nvPicPr>
                      <p:cNvPr id="0" name="Object 3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09888" y="5672138"/>
                        <a:ext cx="167322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4" name="Rectangle 31"/>
          <p:cNvSpPr>
            <a:spLocks noChangeArrowheads="1"/>
          </p:cNvSpPr>
          <p:nvPr/>
        </p:nvSpPr>
        <p:spPr bwMode="auto">
          <a:xfrm>
            <a:off x="750888" y="4738688"/>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磁能</a:t>
            </a:r>
          </a:p>
        </p:txBody>
      </p:sp>
      <p:graphicFrame>
        <p:nvGraphicFramePr>
          <p:cNvPr id="55315" name="Object 32"/>
          <p:cNvGraphicFramePr>
            <a:graphicFrameLocks/>
          </p:cNvGraphicFramePr>
          <p:nvPr/>
        </p:nvGraphicFramePr>
        <p:xfrm>
          <a:off x="4754563" y="5856288"/>
          <a:ext cx="949325" cy="431800"/>
        </p:xfrm>
        <a:graphic>
          <a:graphicData uri="http://schemas.openxmlformats.org/presentationml/2006/ole">
            <mc:AlternateContent xmlns:mc="http://schemas.openxmlformats.org/markup-compatibility/2006">
              <mc:Choice xmlns:v="urn:schemas-microsoft-com:vml" Requires="v">
                <p:oleObj name="公式" r:id="rId20" imgW="847677" imgH="323730" progId="Equation.3">
                  <p:embed/>
                </p:oleObj>
              </mc:Choice>
              <mc:Fallback>
                <p:oleObj name="公式" r:id="rId20" imgW="847677" imgH="323730" progId="Equation.3">
                  <p:embed/>
                  <p:pic>
                    <p:nvPicPr>
                      <p:cNvPr id="0" name="Object 3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54563" y="5856288"/>
                        <a:ext cx="9493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6" name="Rectangle 33"/>
          <p:cNvSpPr>
            <a:spLocks noChangeArrowheads="1"/>
          </p:cNvSpPr>
          <p:nvPr/>
        </p:nvSpPr>
        <p:spPr bwMode="auto">
          <a:xfrm>
            <a:off x="2601913" y="5653088"/>
            <a:ext cx="3581400" cy="871537"/>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7" name="Rectangle 34"/>
          <p:cNvSpPr>
            <a:spLocks noChangeArrowheads="1"/>
          </p:cNvSpPr>
          <p:nvPr/>
        </p:nvSpPr>
        <p:spPr bwMode="auto">
          <a:xfrm>
            <a:off x="722313" y="23082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graphicFrame>
        <p:nvGraphicFramePr>
          <p:cNvPr id="55318" name="Object 35"/>
          <p:cNvGraphicFramePr>
            <a:graphicFrameLocks/>
          </p:cNvGraphicFramePr>
          <p:nvPr/>
        </p:nvGraphicFramePr>
        <p:xfrm>
          <a:off x="1336675" y="874713"/>
          <a:ext cx="1573213" cy="823912"/>
        </p:xfrm>
        <a:graphic>
          <a:graphicData uri="http://schemas.openxmlformats.org/presentationml/2006/ole">
            <mc:AlternateContent xmlns:mc="http://schemas.openxmlformats.org/markup-compatibility/2006">
              <mc:Choice xmlns:v="urn:schemas-microsoft-com:vml" Requires="v">
                <p:oleObj name="公式" r:id="rId22" imgW="1466822" imgH="733320" progId="Equation.3">
                  <p:embed/>
                </p:oleObj>
              </mc:Choice>
              <mc:Fallback>
                <p:oleObj name="公式" r:id="rId22" imgW="1466822" imgH="733320" progId="Equation.3">
                  <p:embed/>
                  <p:pic>
                    <p:nvPicPr>
                      <p:cNvPr id="0" name="Object 35"/>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36675" y="874713"/>
                        <a:ext cx="15732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9" name="Rectangle 36"/>
          <p:cNvSpPr>
            <a:spLocks noChangeArrowheads="1"/>
          </p:cNvSpPr>
          <p:nvPr/>
        </p:nvSpPr>
        <p:spPr bwMode="auto">
          <a:xfrm>
            <a:off x="728663" y="354013"/>
            <a:ext cx="2760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(2)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与电容储能比较</a:t>
            </a:r>
          </a:p>
        </p:txBody>
      </p:sp>
      <p:graphicFrame>
        <p:nvGraphicFramePr>
          <p:cNvPr id="55320" name="Object 37"/>
          <p:cNvGraphicFramePr>
            <a:graphicFrameLocks/>
          </p:cNvGraphicFramePr>
          <p:nvPr/>
        </p:nvGraphicFramePr>
        <p:xfrm>
          <a:off x="3687763" y="879475"/>
          <a:ext cx="1671637" cy="823913"/>
        </p:xfrm>
        <a:graphic>
          <a:graphicData uri="http://schemas.openxmlformats.org/presentationml/2006/ole">
            <mc:AlternateContent xmlns:mc="http://schemas.openxmlformats.org/markup-compatibility/2006">
              <mc:Choice xmlns:v="urn:schemas-microsoft-com:vml" Requires="v">
                <p:oleObj name="公式" r:id="rId24" imgW="1571633" imgH="733320" progId="Equation.3">
                  <p:embed/>
                </p:oleObj>
              </mc:Choice>
              <mc:Fallback>
                <p:oleObj name="公式" r:id="rId24" imgW="1571633" imgH="733320" progId="Equation.3">
                  <p:embed/>
                  <p:pic>
                    <p:nvPicPr>
                      <p:cNvPr id="0" name="Object 37"/>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87763" y="879475"/>
                        <a:ext cx="167163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21" name="AutoShape 38"/>
          <p:cNvSpPr>
            <a:spLocks noChangeArrowheads="1"/>
          </p:cNvSpPr>
          <p:nvPr/>
        </p:nvSpPr>
        <p:spPr bwMode="auto">
          <a:xfrm>
            <a:off x="2990850" y="1128713"/>
            <a:ext cx="685800" cy="311150"/>
          </a:xfrm>
          <a:prstGeom prst="leftRightArrow">
            <a:avLst>
              <a:gd name="adj1" fmla="val 50000"/>
              <a:gd name="adj2" fmla="val 44082"/>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2" name="Text Box 39"/>
          <p:cNvSpPr txBox="1">
            <a:spLocks noChangeArrowheads="1"/>
          </p:cNvSpPr>
          <p:nvPr/>
        </p:nvSpPr>
        <p:spPr bwMode="auto">
          <a:xfrm>
            <a:off x="5630863" y="681038"/>
            <a:ext cx="268605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000" b="1">
                <a:solidFill>
                  <a:srgbClr val="66FFFF"/>
                </a:solidFill>
                <a:latin typeface="Times New Roman" panose="02020603050405020304" pitchFamily="18" charset="0"/>
                <a:ea typeface="楷体_GB2312" pitchFamily="49" charset="-122"/>
              </a:rPr>
              <a:t>自感线圈也是一个储能元件，自感系数反映线圈储能的本领</a:t>
            </a:r>
          </a:p>
        </p:txBody>
      </p:sp>
    </p:spTree>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p:cNvGraphicFramePr>
          <p:nvPr/>
        </p:nvGraphicFramePr>
        <p:xfrm>
          <a:off x="3132138" y="908050"/>
          <a:ext cx="2212975" cy="823913"/>
        </p:xfrm>
        <a:graphic>
          <a:graphicData uri="http://schemas.openxmlformats.org/presentationml/2006/ole">
            <mc:AlternateContent xmlns:mc="http://schemas.openxmlformats.org/markup-compatibility/2006">
              <mc:Choice xmlns:v="urn:schemas-microsoft-com:vml" Requires="v">
                <p:oleObj name="公式" r:id="rId2" imgW="2105146" imgH="733320" progId="Equation.3">
                  <p:embed/>
                </p:oleObj>
              </mc:Choice>
              <mc:Fallback>
                <p:oleObj name="公式" r:id="rId2" imgW="2105146" imgH="73332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908050"/>
                        <a:ext cx="22129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3" name="Text Box 3"/>
          <p:cNvSpPr txBox="1">
            <a:spLocks noChangeArrowheads="1"/>
          </p:cNvSpPr>
          <p:nvPr/>
        </p:nvSpPr>
        <p:spPr bwMode="auto">
          <a:xfrm>
            <a:off x="742950" y="3333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磁场能量密度</a:t>
            </a:r>
          </a:p>
        </p:txBody>
      </p:sp>
      <p:sp>
        <p:nvSpPr>
          <p:cNvPr id="56324" name="Text Box 4"/>
          <p:cNvSpPr txBox="1">
            <a:spLocks noChangeArrowheads="1"/>
          </p:cNvSpPr>
          <p:nvPr/>
        </p:nvSpPr>
        <p:spPr bwMode="auto">
          <a:xfrm>
            <a:off x="774700" y="2022475"/>
            <a:ext cx="7921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上式不仅适用于无限长直螺线管中的均匀磁场</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也适用于非均匀磁场</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其一般是空间和时间的函数</a:t>
            </a:r>
          </a:p>
        </p:txBody>
      </p:sp>
      <p:sp>
        <p:nvSpPr>
          <p:cNvPr id="56325" name="Text Box 5"/>
          <p:cNvSpPr txBox="1">
            <a:spLocks noChangeArrowheads="1"/>
          </p:cNvSpPr>
          <p:nvPr/>
        </p:nvSpPr>
        <p:spPr bwMode="auto">
          <a:xfrm>
            <a:off x="1042988" y="3106738"/>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在有限区域内</a:t>
            </a:r>
          </a:p>
        </p:txBody>
      </p:sp>
      <p:graphicFrame>
        <p:nvGraphicFramePr>
          <p:cNvPr id="56326" name="Object 6"/>
          <p:cNvGraphicFramePr>
            <a:graphicFrameLocks/>
          </p:cNvGraphicFramePr>
          <p:nvPr/>
        </p:nvGraphicFramePr>
        <p:xfrm>
          <a:off x="1908175" y="3898900"/>
          <a:ext cx="4052888" cy="827088"/>
        </p:xfrm>
        <a:graphic>
          <a:graphicData uri="http://schemas.openxmlformats.org/presentationml/2006/ole">
            <mc:AlternateContent xmlns:mc="http://schemas.openxmlformats.org/markup-compatibility/2006">
              <mc:Choice xmlns:v="urn:schemas-microsoft-com:vml" Requires="v">
                <p:oleObj name="公式" r:id="rId4" imgW="3943401" imgH="733320" progId="Equation.3">
                  <p:embed/>
                </p:oleObj>
              </mc:Choice>
              <mc:Fallback>
                <p:oleObj name="公式" r:id="rId4" imgW="3943401" imgH="733320"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3898900"/>
                        <a:ext cx="4052888" cy="827088"/>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7"/>
          <p:cNvGraphicFramePr>
            <a:graphicFrameLocks/>
          </p:cNvGraphicFramePr>
          <p:nvPr/>
        </p:nvGraphicFramePr>
        <p:xfrm>
          <a:off x="4267200" y="5668963"/>
          <a:ext cx="1712913" cy="827087"/>
        </p:xfrm>
        <a:graphic>
          <a:graphicData uri="http://schemas.openxmlformats.org/presentationml/2006/ole">
            <mc:AlternateContent xmlns:mc="http://schemas.openxmlformats.org/markup-compatibility/2006">
              <mc:Choice xmlns:v="urn:schemas-microsoft-com:vml" Requires="v">
                <p:oleObj name="公式" r:id="rId6" imgW="1609722" imgH="733320" progId="Equation.3">
                  <p:embed/>
                </p:oleObj>
              </mc:Choice>
              <mc:Fallback>
                <p:oleObj name="公式" r:id="rId6" imgW="1609722" imgH="733320"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5668963"/>
                        <a:ext cx="1712913"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8" name="Text Box 8"/>
          <p:cNvSpPr txBox="1">
            <a:spLocks noChangeArrowheads="1"/>
          </p:cNvSpPr>
          <p:nvPr/>
        </p:nvSpPr>
        <p:spPr bwMode="auto">
          <a:xfrm>
            <a:off x="6443663" y="3951288"/>
            <a:ext cx="1800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ea typeface="楷体_GB2312" pitchFamily="49" charset="-122"/>
              </a:rPr>
              <a:t>积分遍及磁场存在的空间</a:t>
            </a:r>
          </a:p>
        </p:txBody>
      </p:sp>
      <p:sp>
        <p:nvSpPr>
          <p:cNvPr id="56329" name="Text Box 9"/>
          <p:cNvSpPr txBox="1">
            <a:spLocks noChangeArrowheads="1"/>
          </p:cNvSpPr>
          <p:nvPr/>
        </p:nvSpPr>
        <p:spPr bwMode="auto">
          <a:xfrm>
            <a:off x="1069975" y="5062538"/>
            <a:ext cx="799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磁场能量密度与电场能量密度公式比较</a:t>
            </a:r>
          </a:p>
        </p:txBody>
      </p:sp>
      <p:sp>
        <p:nvSpPr>
          <p:cNvPr id="56330" name="Rectangle 10"/>
          <p:cNvSpPr>
            <a:spLocks noChangeArrowheads="1"/>
          </p:cNvSpPr>
          <p:nvPr/>
        </p:nvSpPr>
        <p:spPr bwMode="auto">
          <a:xfrm>
            <a:off x="727075" y="29972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6331" name="Rectangle 11"/>
          <p:cNvSpPr>
            <a:spLocks noChangeArrowheads="1"/>
          </p:cNvSpPr>
          <p:nvPr/>
        </p:nvSpPr>
        <p:spPr bwMode="auto">
          <a:xfrm>
            <a:off x="698500" y="49593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6332" name="AutoShape 12"/>
          <p:cNvSpPr>
            <a:spLocks noChangeArrowheads="1"/>
          </p:cNvSpPr>
          <p:nvPr/>
        </p:nvSpPr>
        <p:spPr bwMode="auto">
          <a:xfrm>
            <a:off x="376238" y="1557338"/>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3" name="Text Box 13"/>
          <p:cNvSpPr txBox="1">
            <a:spLocks noChangeArrowheads="1"/>
          </p:cNvSpPr>
          <p:nvPr/>
        </p:nvSpPr>
        <p:spPr bwMode="auto">
          <a:xfrm>
            <a:off x="711200" y="162877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说明</a:t>
            </a:r>
            <a:endParaRPr kumimoji="1" lang="zh-CN" altLang="en-US" sz="2400" b="1">
              <a:solidFill>
                <a:srgbClr val="66FFFF"/>
              </a:solidFill>
              <a:latin typeface="楷体_GB2312" pitchFamily="49" charset="-122"/>
              <a:ea typeface="楷体_GB2312" pitchFamily="49" charset="-122"/>
            </a:endParaRPr>
          </a:p>
        </p:txBody>
      </p:sp>
      <p:graphicFrame>
        <p:nvGraphicFramePr>
          <p:cNvPr id="56334" name="Object 14"/>
          <p:cNvGraphicFramePr>
            <a:graphicFrameLocks/>
          </p:cNvGraphicFramePr>
          <p:nvPr/>
        </p:nvGraphicFramePr>
        <p:xfrm>
          <a:off x="2051050" y="5707063"/>
          <a:ext cx="1003300" cy="827087"/>
        </p:xfrm>
        <a:graphic>
          <a:graphicData uri="http://schemas.openxmlformats.org/presentationml/2006/ole">
            <mc:AlternateContent xmlns:mc="http://schemas.openxmlformats.org/markup-compatibility/2006">
              <mc:Choice xmlns:v="urn:schemas-microsoft-com:vml" Requires="v">
                <p:oleObj name="公式" r:id="rId8" imgW="895221" imgH="733320" progId="Equation.3">
                  <p:embed/>
                </p:oleObj>
              </mc:Choice>
              <mc:Fallback>
                <p:oleObj name="公式" r:id="rId8" imgW="895221" imgH="733320" progId="Equation.3">
                  <p:embed/>
                  <p:pic>
                    <p:nvPicPr>
                      <p:cNvPr id="0" name="Object 1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5707063"/>
                        <a:ext cx="100330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5" name="AutoShape 15"/>
          <p:cNvSpPr>
            <a:spLocks noChangeArrowheads="1"/>
          </p:cNvSpPr>
          <p:nvPr/>
        </p:nvSpPr>
        <p:spPr bwMode="auto">
          <a:xfrm>
            <a:off x="3348038" y="5957888"/>
            <a:ext cx="685800" cy="311150"/>
          </a:xfrm>
          <a:prstGeom prst="leftRightArrow">
            <a:avLst>
              <a:gd name="adj1" fmla="val 50000"/>
              <a:gd name="adj2" fmla="val 44082"/>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p:cNvGraphicFramePr>
          <p:nvPr/>
        </p:nvGraphicFramePr>
        <p:xfrm>
          <a:off x="811213" y="3754438"/>
          <a:ext cx="1587500" cy="827087"/>
        </p:xfrm>
        <a:graphic>
          <a:graphicData uri="http://schemas.openxmlformats.org/presentationml/2006/ole">
            <mc:AlternateContent xmlns:mc="http://schemas.openxmlformats.org/markup-compatibility/2006">
              <mc:Choice xmlns:v="urn:schemas-microsoft-com:vml" Requires="v">
                <p:oleObj name="公式" r:id="rId2" imgW="1495456" imgH="733320" progId="Equation.3">
                  <p:embed/>
                </p:oleObj>
              </mc:Choice>
              <mc:Fallback>
                <p:oleObj name="公式" r:id="rId2" imgW="1495456" imgH="73332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3" y="3754438"/>
                        <a:ext cx="158750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7" name="AutoShape 3"/>
          <p:cNvSpPr>
            <a:spLocks noChangeArrowheads="1"/>
          </p:cNvSpPr>
          <p:nvPr/>
        </p:nvSpPr>
        <p:spPr bwMode="auto">
          <a:xfrm>
            <a:off x="5651500" y="1690688"/>
            <a:ext cx="2590800" cy="25908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91" y="10800"/>
                </a:moveTo>
                <a:cubicBezTo>
                  <a:pt x="3891" y="14616"/>
                  <a:pt x="6984" y="17709"/>
                  <a:pt x="10800" y="17709"/>
                </a:cubicBezTo>
                <a:cubicBezTo>
                  <a:pt x="14616" y="17709"/>
                  <a:pt x="17709" y="14616"/>
                  <a:pt x="17709" y="10800"/>
                </a:cubicBezTo>
                <a:cubicBezTo>
                  <a:pt x="17709" y="6984"/>
                  <a:pt x="14616" y="3891"/>
                  <a:pt x="10800" y="3891"/>
                </a:cubicBezTo>
                <a:cubicBezTo>
                  <a:pt x="6984" y="3891"/>
                  <a:pt x="3891" y="6984"/>
                  <a:pt x="3891" y="10800"/>
                </a:cubicBezTo>
                <a:close/>
              </a:path>
            </a:pathLst>
          </a:custGeom>
          <a:gradFill rotWithShape="0">
            <a:gsLst>
              <a:gs pos="0">
                <a:srgbClr val="00CCFF"/>
              </a:gs>
              <a:gs pos="100000">
                <a:srgbClr val="007390"/>
              </a:gs>
            </a:gsLst>
            <a:path path="rect">
              <a:fillToRect l="50000" t="50000" r="50000" b="50000"/>
            </a:path>
          </a:gradFill>
          <a:ln w="38100">
            <a:solidFill>
              <a:srgbClr val="B2B2B2">
                <a:alpha val="16862"/>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48" name="Line 4"/>
          <p:cNvSpPr>
            <a:spLocks noChangeShapeType="1"/>
          </p:cNvSpPr>
          <p:nvPr/>
        </p:nvSpPr>
        <p:spPr bwMode="auto">
          <a:xfrm>
            <a:off x="5651500" y="294798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49" name="Line 5"/>
          <p:cNvSpPr>
            <a:spLocks noChangeShapeType="1"/>
          </p:cNvSpPr>
          <p:nvPr/>
        </p:nvSpPr>
        <p:spPr bwMode="auto">
          <a:xfrm>
            <a:off x="6108700" y="2852738"/>
            <a:ext cx="0" cy="22860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0" name="Line 6"/>
          <p:cNvSpPr>
            <a:spLocks noChangeShapeType="1"/>
          </p:cNvSpPr>
          <p:nvPr/>
        </p:nvSpPr>
        <p:spPr bwMode="auto">
          <a:xfrm>
            <a:off x="8242300" y="292893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1" name="Line 7"/>
          <p:cNvSpPr>
            <a:spLocks noChangeShapeType="1"/>
          </p:cNvSpPr>
          <p:nvPr/>
        </p:nvSpPr>
        <p:spPr bwMode="auto">
          <a:xfrm>
            <a:off x="7785100" y="292893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7352" name="Group 8"/>
          <p:cNvGrpSpPr>
            <a:grpSpLocks/>
          </p:cNvGrpSpPr>
          <p:nvPr/>
        </p:nvGrpSpPr>
        <p:grpSpPr bwMode="auto">
          <a:xfrm>
            <a:off x="5651500" y="4605338"/>
            <a:ext cx="2590800" cy="533400"/>
            <a:chOff x="3696" y="2160"/>
            <a:chExt cx="1632" cy="336"/>
          </a:xfrm>
        </p:grpSpPr>
        <p:sp>
          <p:nvSpPr>
            <p:cNvPr id="57395" name="Rectangle 9"/>
            <p:cNvSpPr>
              <a:spLocks noChangeArrowheads="1"/>
            </p:cNvSpPr>
            <p:nvPr/>
          </p:nvSpPr>
          <p:spPr bwMode="auto">
            <a:xfrm>
              <a:off x="3696" y="2160"/>
              <a:ext cx="1632" cy="3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6" name="Line 10"/>
            <p:cNvSpPr>
              <a:spLocks noChangeShapeType="1"/>
            </p:cNvSpPr>
            <p:nvPr/>
          </p:nvSpPr>
          <p:spPr bwMode="auto">
            <a:xfrm>
              <a:off x="3984" y="2160"/>
              <a:ext cx="0" cy="3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7" name="Line 11"/>
            <p:cNvSpPr>
              <a:spLocks noChangeShapeType="1"/>
            </p:cNvSpPr>
            <p:nvPr/>
          </p:nvSpPr>
          <p:spPr bwMode="auto">
            <a:xfrm>
              <a:off x="5040" y="2160"/>
              <a:ext cx="0" cy="3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353" name="Line 12"/>
          <p:cNvSpPr>
            <a:spLocks noChangeShapeType="1"/>
          </p:cNvSpPr>
          <p:nvPr/>
        </p:nvSpPr>
        <p:spPr bwMode="auto">
          <a:xfrm flipH="1" flipV="1">
            <a:off x="6142038" y="2000250"/>
            <a:ext cx="838200" cy="99060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 name="Line 13"/>
          <p:cNvSpPr>
            <a:spLocks noChangeShapeType="1"/>
          </p:cNvSpPr>
          <p:nvPr/>
        </p:nvSpPr>
        <p:spPr bwMode="auto">
          <a:xfrm flipV="1">
            <a:off x="6956425" y="2489200"/>
            <a:ext cx="627063" cy="496888"/>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5" name="Rectangle 14"/>
          <p:cNvSpPr>
            <a:spLocks noChangeArrowheads="1"/>
          </p:cNvSpPr>
          <p:nvPr/>
        </p:nvSpPr>
        <p:spPr bwMode="auto">
          <a:xfrm>
            <a:off x="5651500" y="4605338"/>
            <a:ext cx="457200" cy="533400"/>
          </a:xfrm>
          <a:prstGeom prst="rect">
            <a:avLst/>
          </a:prstGeom>
          <a:solidFill>
            <a:srgbClr val="00CCFF">
              <a:alpha val="50195"/>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6" name="Rectangle 15"/>
          <p:cNvSpPr>
            <a:spLocks noChangeArrowheads="1"/>
          </p:cNvSpPr>
          <p:nvPr/>
        </p:nvSpPr>
        <p:spPr bwMode="auto">
          <a:xfrm>
            <a:off x="7785100" y="4605338"/>
            <a:ext cx="457200" cy="533400"/>
          </a:xfrm>
          <a:prstGeom prst="rect">
            <a:avLst/>
          </a:prstGeom>
          <a:solidFill>
            <a:srgbClr val="00CCFF">
              <a:alpha val="50195"/>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7" name="Line 16"/>
          <p:cNvSpPr>
            <a:spLocks noChangeShapeType="1"/>
          </p:cNvSpPr>
          <p:nvPr/>
        </p:nvSpPr>
        <p:spPr bwMode="auto">
          <a:xfrm>
            <a:off x="6680200" y="1328738"/>
            <a:ext cx="0" cy="381000"/>
          </a:xfrm>
          <a:prstGeom prst="line">
            <a:avLst/>
          </a:prstGeom>
          <a:noFill/>
          <a:ln w="222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8" name="Freeform 17"/>
          <p:cNvSpPr>
            <a:spLocks/>
          </p:cNvSpPr>
          <p:nvPr/>
        </p:nvSpPr>
        <p:spPr bwMode="auto">
          <a:xfrm rot="587367">
            <a:off x="6148388" y="1854200"/>
            <a:ext cx="523875" cy="46355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9" name="Freeform 18"/>
          <p:cNvSpPr>
            <a:spLocks/>
          </p:cNvSpPr>
          <p:nvPr/>
        </p:nvSpPr>
        <p:spPr bwMode="auto">
          <a:xfrm rot="-831457">
            <a:off x="5737225" y="2305050"/>
            <a:ext cx="555625" cy="427038"/>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0" name="Freeform 19"/>
          <p:cNvSpPr>
            <a:spLocks/>
          </p:cNvSpPr>
          <p:nvPr/>
        </p:nvSpPr>
        <p:spPr bwMode="auto">
          <a:xfrm rot="-3283021">
            <a:off x="5636419" y="2824956"/>
            <a:ext cx="558800" cy="477838"/>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1" name="Freeform 20"/>
          <p:cNvSpPr>
            <a:spLocks/>
          </p:cNvSpPr>
          <p:nvPr/>
        </p:nvSpPr>
        <p:spPr bwMode="auto">
          <a:xfrm rot="-4825388">
            <a:off x="5861050" y="3379788"/>
            <a:ext cx="549275" cy="409575"/>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2" name="Freeform 21"/>
          <p:cNvSpPr>
            <a:spLocks/>
          </p:cNvSpPr>
          <p:nvPr/>
        </p:nvSpPr>
        <p:spPr bwMode="auto">
          <a:xfrm rot="-6218819">
            <a:off x="6270625" y="3738563"/>
            <a:ext cx="533400" cy="4191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Freeform 22"/>
          <p:cNvSpPr>
            <a:spLocks/>
          </p:cNvSpPr>
          <p:nvPr/>
        </p:nvSpPr>
        <p:spPr bwMode="auto">
          <a:xfrm rot="-8396552">
            <a:off x="6870700" y="3843338"/>
            <a:ext cx="520700" cy="4191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Freeform 23"/>
          <p:cNvSpPr>
            <a:spLocks/>
          </p:cNvSpPr>
          <p:nvPr/>
        </p:nvSpPr>
        <p:spPr bwMode="auto">
          <a:xfrm rot="-10353676">
            <a:off x="7245350" y="3689350"/>
            <a:ext cx="596900" cy="4191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Freeform 24"/>
          <p:cNvSpPr>
            <a:spLocks/>
          </p:cNvSpPr>
          <p:nvPr/>
        </p:nvSpPr>
        <p:spPr bwMode="auto">
          <a:xfrm rot="9690286">
            <a:off x="7553325" y="3297238"/>
            <a:ext cx="609600" cy="3810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6" name="Freeform 25"/>
          <p:cNvSpPr>
            <a:spLocks/>
          </p:cNvSpPr>
          <p:nvPr/>
        </p:nvSpPr>
        <p:spPr bwMode="auto">
          <a:xfrm rot="8026436">
            <a:off x="7686675" y="2781300"/>
            <a:ext cx="596900" cy="3810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7" name="Freeform 26"/>
          <p:cNvSpPr>
            <a:spLocks/>
          </p:cNvSpPr>
          <p:nvPr/>
        </p:nvSpPr>
        <p:spPr bwMode="auto">
          <a:xfrm rot="6046016">
            <a:off x="7565232" y="2196306"/>
            <a:ext cx="514350" cy="379413"/>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Freeform 27"/>
          <p:cNvSpPr>
            <a:spLocks/>
          </p:cNvSpPr>
          <p:nvPr/>
        </p:nvSpPr>
        <p:spPr bwMode="auto">
          <a:xfrm rot="4385294">
            <a:off x="7192963" y="1839913"/>
            <a:ext cx="520700" cy="4572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9" name="Freeform 28"/>
          <p:cNvSpPr>
            <a:spLocks/>
          </p:cNvSpPr>
          <p:nvPr/>
        </p:nvSpPr>
        <p:spPr bwMode="auto">
          <a:xfrm>
            <a:off x="7061200" y="1404938"/>
            <a:ext cx="76200" cy="838200"/>
          </a:xfrm>
          <a:custGeom>
            <a:avLst/>
            <a:gdLst>
              <a:gd name="T0" fmla="*/ 2147483646 w 104"/>
              <a:gd name="T1" fmla="*/ 0 h 528"/>
              <a:gd name="T2" fmla="*/ 2147483646 w 104"/>
              <a:gd name="T3" fmla="*/ 2147483646 h 528"/>
              <a:gd name="T4" fmla="*/ 2147483646 w 104"/>
              <a:gd name="T5" fmla="*/ 2147483646 h 528"/>
              <a:gd name="T6" fmla="*/ 2147483646 w 104"/>
              <a:gd name="T7" fmla="*/ 2147483646 h 528"/>
              <a:gd name="T8" fmla="*/ 2147483646 w 104"/>
              <a:gd name="T9" fmla="*/ 2147483646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528">
                <a:moveTo>
                  <a:pt x="8" y="0"/>
                </a:moveTo>
                <a:cubicBezTo>
                  <a:pt x="8" y="176"/>
                  <a:pt x="8" y="352"/>
                  <a:pt x="8" y="432"/>
                </a:cubicBezTo>
                <a:cubicBezTo>
                  <a:pt x="8" y="512"/>
                  <a:pt x="0" y="464"/>
                  <a:pt x="8" y="480"/>
                </a:cubicBezTo>
                <a:cubicBezTo>
                  <a:pt x="16" y="496"/>
                  <a:pt x="40" y="528"/>
                  <a:pt x="56" y="528"/>
                </a:cubicBezTo>
                <a:cubicBezTo>
                  <a:pt x="72" y="528"/>
                  <a:pt x="88" y="504"/>
                  <a:pt x="104" y="48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0" name="Text Box 29"/>
          <p:cNvSpPr txBox="1">
            <a:spLocks noChangeArrowheads="1"/>
          </p:cNvSpPr>
          <p:nvPr/>
        </p:nvSpPr>
        <p:spPr bwMode="auto">
          <a:xfrm>
            <a:off x="288925" y="20351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57371" name="Text Box 30"/>
          <p:cNvSpPr txBox="1">
            <a:spLocks noChangeArrowheads="1"/>
          </p:cNvSpPr>
          <p:nvPr/>
        </p:nvSpPr>
        <p:spPr bwMode="auto">
          <a:xfrm>
            <a:off x="714375" y="2073275"/>
            <a:ext cx="474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根据安培环路定理</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螺绕环内</a:t>
            </a:r>
          </a:p>
        </p:txBody>
      </p:sp>
      <p:graphicFrame>
        <p:nvGraphicFramePr>
          <p:cNvPr id="57372" name="Object 31"/>
          <p:cNvGraphicFramePr>
            <a:graphicFrameLocks/>
          </p:cNvGraphicFramePr>
          <p:nvPr/>
        </p:nvGraphicFramePr>
        <p:xfrm>
          <a:off x="3132138" y="2673350"/>
          <a:ext cx="1752600" cy="827088"/>
        </p:xfrm>
        <a:graphic>
          <a:graphicData uri="http://schemas.openxmlformats.org/presentationml/2006/ole">
            <mc:AlternateContent xmlns:mc="http://schemas.openxmlformats.org/markup-compatibility/2006">
              <mc:Choice xmlns:v="urn:schemas-microsoft-com:vml" Requires="v">
                <p:oleObj name="公式" r:id="rId4" imgW="1647811" imgH="733320" progId="Equation.3">
                  <p:embed/>
                </p:oleObj>
              </mc:Choice>
              <mc:Fallback>
                <p:oleObj name="公式" r:id="rId4" imgW="1647811" imgH="733320" progId="Equation.3">
                  <p:embed/>
                  <p:pic>
                    <p:nvPicPr>
                      <p:cNvPr id="0" name="Object 3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2673350"/>
                        <a:ext cx="17526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3" name="Object 32"/>
          <p:cNvGraphicFramePr>
            <a:graphicFrameLocks/>
          </p:cNvGraphicFramePr>
          <p:nvPr/>
        </p:nvGraphicFramePr>
        <p:xfrm>
          <a:off x="801688" y="2673350"/>
          <a:ext cx="1322387" cy="827088"/>
        </p:xfrm>
        <a:graphic>
          <a:graphicData uri="http://schemas.openxmlformats.org/presentationml/2006/ole">
            <mc:AlternateContent xmlns:mc="http://schemas.openxmlformats.org/markup-compatibility/2006">
              <mc:Choice xmlns:v="urn:schemas-microsoft-com:vml" Requires="v">
                <p:oleObj name="公式" r:id="rId6" imgW="1228835" imgH="733320" progId="Equation.3">
                  <p:embed/>
                </p:oleObj>
              </mc:Choice>
              <mc:Fallback>
                <p:oleObj name="公式" r:id="rId6" imgW="1228835" imgH="733320" progId="Equation.3">
                  <p:embed/>
                  <p:pic>
                    <p:nvPicPr>
                      <p:cNvPr id="0" name="Object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688" y="2673350"/>
                        <a:ext cx="1322387"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4" name="Object 33"/>
          <p:cNvGraphicFramePr>
            <a:graphicFrameLocks/>
          </p:cNvGraphicFramePr>
          <p:nvPr/>
        </p:nvGraphicFramePr>
        <p:xfrm>
          <a:off x="2370138" y="3706813"/>
          <a:ext cx="2005012" cy="874712"/>
        </p:xfrm>
        <a:graphic>
          <a:graphicData uri="http://schemas.openxmlformats.org/presentationml/2006/ole">
            <mc:AlternateContent xmlns:mc="http://schemas.openxmlformats.org/markup-compatibility/2006">
              <mc:Choice xmlns:v="urn:schemas-microsoft-com:vml" Requires="v">
                <p:oleObj name="公式" r:id="rId8" imgW="1914432" imgH="771660" progId="Equation.3">
                  <p:embed/>
                </p:oleObj>
              </mc:Choice>
              <mc:Fallback>
                <p:oleObj name="公式" r:id="rId8" imgW="1914432" imgH="771660" progId="Equation.3">
                  <p:embed/>
                  <p:pic>
                    <p:nvPicPr>
                      <p:cNvPr id="0" name="Object 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0138" y="3706813"/>
                        <a:ext cx="2005012"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5" name="Object 34"/>
          <p:cNvGraphicFramePr>
            <a:graphicFrameLocks/>
          </p:cNvGraphicFramePr>
          <p:nvPr/>
        </p:nvGraphicFramePr>
        <p:xfrm>
          <a:off x="7199313" y="2708275"/>
          <a:ext cx="331787" cy="420688"/>
        </p:xfrm>
        <a:graphic>
          <a:graphicData uri="http://schemas.openxmlformats.org/presentationml/2006/ole">
            <mc:AlternateContent xmlns:mc="http://schemas.openxmlformats.org/markup-compatibility/2006">
              <mc:Choice xmlns:v="urn:schemas-microsoft-com:vml" Requires="v">
                <p:oleObj name="公式" r:id="rId10" imgW="238257" imgH="314280" progId="Equation.3">
                  <p:embed/>
                </p:oleObj>
              </mc:Choice>
              <mc:Fallback>
                <p:oleObj name="公式" r:id="rId10" imgW="238257" imgH="314280" progId="Equation.3">
                  <p:embed/>
                  <p:pic>
                    <p:nvPicPr>
                      <p:cNvPr id="0" name="Object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99313" y="2708275"/>
                        <a:ext cx="3317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6" name="Object 35"/>
          <p:cNvGraphicFramePr>
            <a:graphicFrameLocks/>
          </p:cNvGraphicFramePr>
          <p:nvPr/>
        </p:nvGraphicFramePr>
        <p:xfrm>
          <a:off x="6421438" y="2689225"/>
          <a:ext cx="366712" cy="420688"/>
        </p:xfrm>
        <a:graphic>
          <a:graphicData uri="http://schemas.openxmlformats.org/presentationml/2006/ole">
            <mc:AlternateContent xmlns:mc="http://schemas.openxmlformats.org/markup-compatibility/2006">
              <mc:Choice xmlns:v="urn:schemas-microsoft-com:vml" Requires="v">
                <p:oleObj name="公式" r:id="rId12" imgW="276346" imgH="314280" progId="Equation.3">
                  <p:embed/>
                </p:oleObj>
              </mc:Choice>
              <mc:Fallback>
                <p:oleObj name="公式" r:id="rId12" imgW="276346" imgH="314280" progId="Equation.3">
                  <p:embed/>
                  <p:pic>
                    <p:nvPicPr>
                      <p:cNvPr id="0" name="Object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1438" y="2689225"/>
                        <a:ext cx="3667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7" name="Object 36"/>
          <p:cNvGraphicFramePr>
            <a:graphicFrameLocks/>
          </p:cNvGraphicFramePr>
          <p:nvPr/>
        </p:nvGraphicFramePr>
        <p:xfrm>
          <a:off x="8350250" y="4672013"/>
          <a:ext cx="215900" cy="315912"/>
        </p:xfrm>
        <a:graphic>
          <a:graphicData uri="http://schemas.openxmlformats.org/presentationml/2006/ole">
            <mc:AlternateContent xmlns:mc="http://schemas.openxmlformats.org/markup-compatibility/2006">
              <mc:Choice xmlns:v="urn:schemas-microsoft-com:vml" Requires="v">
                <p:oleObj name="公式" r:id="rId14" imgW="123721" imgH="209520" progId="Equation.3">
                  <p:embed/>
                </p:oleObj>
              </mc:Choice>
              <mc:Fallback>
                <p:oleObj name="公式" r:id="rId14" imgW="123721" imgH="209520" progId="Equation.3">
                  <p:embed/>
                  <p:pic>
                    <p:nvPicPr>
                      <p:cNvPr id="0" name="Object 3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50250" y="4672013"/>
                        <a:ext cx="215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8" name="Object 37"/>
          <p:cNvGraphicFramePr>
            <a:graphicFrameLocks/>
          </p:cNvGraphicFramePr>
          <p:nvPr/>
        </p:nvGraphicFramePr>
        <p:xfrm>
          <a:off x="2654300" y="4913313"/>
          <a:ext cx="1917700" cy="315912"/>
        </p:xfrm>
        <a:graphic>
          <a:graphicData uri="http://schemas.openxmlformats.org/presentationml/2006/ole">
            <mc:AlternateContent xmlns:mc="http://schemas.openxmlformats.org/markup-compatibility/2006">
              <mc:Choice xmlns:v="urn:schemas-microsoft-com:vml" Requires="v">
                <p:oleObj name="公式" r:id="rId16" imgW="1809621" imgH="209520" progId="Equation.3">
                  <p:embed/>
                </p:oleObj>
              </mc:Choice>
              <mc:Fallback>
                <p:oleObj name="公式" r:id="rId16" imgW="1809621" imgH="209520" progId="Equation.3">
                  <p:embed/>
                  <p:pic>
                    <p:nvPicPr>
                      <p:cNvPr id="0" name="Object 3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54300" y="4913313"/>
                        <a:ext cx="1917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79" name="Text Box 38"/>
          <p:cNvSpPr txBox="1">
            <a:spLocks noChangeArrowheads="1"/>
          </p:cNvSpPr>
          <p:nvPr/>
        </p:nvSpPr>
        <p:spPr bwMode="auto">
          <a:xfrm>
            <a:off x="742950" y="4843463"/>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取体积元</a:t>
            </a:r>
          </a:p>
        </p:txBody>
      </p:sp>
      <p:graphicFrame>
        <p:nvGraphicFramePr>
          <p:cNvPr id="57380" name="Object 39"/>
          <p:cNvGraphicFramePr>
            <a:graphicFrameLocks/>
          </p:cNvGraphicFramePr>
          <p:nvPr/>
        </p:nvGraphicFramePr>
        <p:xfrm>
          <a:off x="827088" y="5700713"/>
          <a:ext cx="1978025" cy="608012"/>
        </p:xfrm>
        <a:graphic>
          <a:graphicData uri="http://schemas.openxmlformats.org/presentationml/2006/ole">
            <mc:AlternateContent xmlns:mc="http://schemas.openxmlformats.org/markup-compatibility/2006">
              <mc:Choice xmlns:v="urn:schemas-microsoft-com:vml" Requires="v">
                <p:oleObj name="公式" r:id="rId18" imgW="1876343" imgH="504900" progId="Equation.3">
                  <p:embed/>
                </p:oleObj>
              </mc:Choice>
              <mc:Fallback>
                <p:oleObj name="公式" r:id="rId18" imgW="1876343" imgH="504900" progId="Equation.3">
                  <p:embed/>
                  <p:pic>
                    <p:nvPicPr>
                      <p:cNvPr id="0" name="Object 3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7088" y="5700713"/>
                        <a:ext cx="1978025"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1" name="Object 40"/>
          <p:cNvGraphicFramePr>
            <a:graphicFrameLocks/>
          </p:cNvGraphicFramePr>
          <p:nvPr/>
        </p:nvGraphicFramePr>
        <p:xfrm>
          <a:off x="2843213" y="5516563"/>
          <a:ext cx="3308350" cy="879475"/>
        </p:xfrm>
        <a:graphic>
          <a:graphicData uri="http://schemas.openxmlformats.org/presentationml/2006/ole">
            <mc:AlternateContent xmlns:mc="http://schemas.openxmlformats.org/markup-compatibility/2006">
              <mc:Choice xmlns:v="urn:schemas-microsoft-com:vml" Requires="v">
                <p:oleObj name="公式" r:id="rId20" imgW="3209990" imgH="771660" progId="Equation.3">
                  <p:embed/>
                </p:oleObj>
              </mc:Choice>
              <mc:Fallback>
                <p:oleObj name="公式" r:id="rId20" imgW="3209990" imgH="771660" progId="Equation.3">
                  <p:embed/>
                  <p:pic>
                    <p:nvPicPr>
                      <p:cNvPr id="0" name="Object 4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43213" y="5516563"/>
                        <a:ext cx="330835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2" name="Object 41"/>
          <p:cNvGraphicFramePr>
            <a:graphicFrameLocks/>
          </p:cNvGraphicFramePr>
          <p:nvPr/>
        </p:nvGraphicFramePr>
        <p:xfrm>
          <a:off x="6111875" y="5535613"/>
          <a:ext cx="2492375" cy="989012"/>
        </p:xfrm>
        <a:graphic>
          <a:graphicData uri="http://schemas.openxmlformats.org/presentationml/2006/ole">
            <mc:AlternateContent xmlns:mc="http://schemas.openxmlformats.org/markup-compatibility/2006">
              <mc:Choice xmlns:v="urn:schemas-microsoft-com:vml" Requires="v">
                <p:oleObj name="公式" r:id="rId22" imgW="2381222" imgH="885870" progId="Equation.3">
                  <p:embed/>
                </p:oleObj>
              </mc:Choice>
              <mc:Fallback>
                <p:oleObj name="公式" r:id="rId22" imgW="2381222" imgH="885870" progId="Equation.3">
                  <p:embed/>
                  <p:pic>
                    <p:nvPicPr>
                      <p:cNvPr id="0" name="Object 4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11875" y="5535613"/>
                        <a:ext cx="2492375"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3" name="Object 42"/>
          <p:cNvGraphicFramePr>
            <a:graphicFrameLocks/>
          </p:cNvGraphicFramePr>
          <p:nvPr/>
        </p:nvGraphicFramePr>
        <p:xfrm>
          <a:off x="6405563" y="1281113"/>
          <a:ext cx="204787" cy="292100"/>
        </p:xfrm>
        <a:graphic>
          <a:graphicData uri="http://schemas.openxmlformats.org/presentationml/2006/ole">
            <mc:AlternateContent xmlns:mc="http://schemas.openxmlformats.org/markup-compatibility/2006">
              <mc:Choice xmlns:v="urn:schemas-microsoft-com:vml" Requires="v">
                <p:oleObj name="公式" r:id="rId24" imgW="95357" imgH="200070" progId="Equation.3">
                  <p:embed/>
                </p:oleObj>
              </mc:Choice>
              <mc:Fallback>
                <p:oleObj name="公式" r:id="rId24" imgW="95357" imgH="200070" progId="Equation.3">
                  <p:embed/>
                  <p:pic>
                    <p:nvPicPr>
                      <p:cNvPr id="0" name="Object 4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05563" y="1281113"/>
                        <a:ext cx="2047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84" name="AutoShape 43"/>
          <p:cNvSpPr>
            <a:spLocks noChangeArrowheads="1"/>
          </p:cNvSpPr>
          <p:nvPr/>
        </p:nvSpPr>
        <p:spPr bwMode="auto">
          <a:xfrm>
            <a:off x="2339975" y="2974975"/>
            <a:ext cx="533400" cy="238125"/>
          </a:xfrm>
          <a:prstGeom prst="leftRightArrow">
            <a:avLst>
              <a:gd name="adj1" fmla="val 50000"/>
              <a:gd name="adj2" fmla="val 448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5" name="Text Box 44"/>
          <p:cNvSpPr txBox="1">
            <a:spLocks noChangeArrowheads="1"/>
          </p:cNvSpPr>
          <p:nvPr/>
        </p:nvSpPr>
        <p:spPr bwMode="auto">
          <a:xfrm>
            <a:off x="266700" y="3984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57386" name="Text Box 45"/>
          <p:cNvSpPr txBox="1">
            <a:spLocks noChangeArrowheads="1"/>
          </p:cNvSpPr>
          <p:nvPr/>
        </p:nvSpPr>
        <p:spPr bwMode="auto">
          <a:xfrm>
            <a:off x="762000" y="274638"/>
            <a:ext cx="80581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一由 </a:t>
            </a:r>
            <a:r>
              <a:rPr kumimoji="1" lang="en-US" altLang="zh-CN" sz="2400" b="1" i="1">
                <a:solidFill>
                  <a:srgbClr val="66FFFF"/>
                </a:solidFill>
                <a:latin typeface="Times New Roman" panose="02020603050405020304" pitchFamily="18" charset="0"/>
              </a:rPr>
              <a:t>N</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匝线圈绕成的螺绕环，通有电流</a:t>
            </a:r>
            <a:r>
              <a:rPr kumimoji="1" lang="zh-CN" altLang="en-US" sz="2400" b="1" i="1">
                <a:solidFill>
                  <a:schemeClr val="bg1"/>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I</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，其中充有均匀磁介质</a:t>
            </a:r>
          </a:p>
        </p:txBody>
      </p:sp>
      <p:sp>
        <p:nvSpPr>
          <p:cNvPr id="57387" name="Text Box 46"/>
          <p:cNvSpPr txBox="1">
            <a:spLocks noChangeArrowheads="1"/>
          </p:cNvSpPr>
          <p:nvPr/>
        </p:nvSpPr>
        <p:spPr bwMode="auto">
          <a:xfrm>
            <a:off x="266700" y="1458913"/>
            <a:ext cx="32369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磁场能量</a:t>
            </a:r>
            <a:r>
              <a:rPr kumimoji="1" lang="en-US" altLang="zh-CN" sz="2400" b="1" i="1">
                <a:solidFill>
                  <a:srgbClr val="66FFFF"/>
                </a:solidFill>
                <a:latin typeface="Times New Roman" panose="02020603050405020304" pitchFamily="18" charset="0"/>
              </a:rPr>
              <a:t>W</a:t>
            </a:r>
            <a:r>
              <a:rPr kumimoji="1" lang="en-US" altLang="zh-CN" sz="2400" b="1" i="1" baseline="-25000">
                <a:solidFill>
                  <a:srgbClr val="66FFFF"/>
                </a:solidFill>
                <a:latin typeface="Times New Roman" panose="02020603050405020304" pitchFamily="18" charset="0"/>
              </a:rPr>
              <a:t>m</a:t>
            </a:r>
            <a:endParaRPr kumimoji="1" lang="en-US" altLang="zh-CN" sz="2400" b="1" i="1">
              <a:solidFill>
                <a:srgbClr val="66FFFF"/>
              </a:solidFill>
              <a:latin typeface="Times New Roman" panose="02020603050405020304" pitchFamily="18" charset="0"/>
            </a:endParaRPr>
          </a:p>
        </p:txBody>
      </p:sp>
      <p:graphicFrame>
        <p:nvGraphicFramePr>
          <p:cNvPr id="57388" name="Object 47"/>
          <p:cNvGraphicFramePr>
            <a:graphicFrameLocks/>
          </p:cNvGraphicFramePr>
          <p:nvPr/>
        </p:nvGraphicFramePr>
        <p:xfrm>
          <a:off x="6877050" y="2882900"/>
          <a:ext cx="190500" cy="190500"/>
        </p:xfrm>
        <a:graphic>
          <a:graphicData uri="http://schemas.openxmlformats.org/presentationml/2006/ole">
            <mc:AlternateContent xmlns:mc="http://schemas.openxmlformats.org/markup-compatibility/2006">
              <mc:Choice xmlns:v="urn:schemas-microsoft-com:vml" Requires="v">
                <p:oleObj name="公式" r:id="rId26" imgW="85632" imgH="85860" progId="Equation.3">
                  <p:embed/>
                </p:oleObj>
              </mc:Choice>
              <mc:Fallback>
                <p:oleObj name="公式" r:id="rId26" imgW="85632" imgH="85860" progId="Equation.3">
                  <p:embed/>
                  <p:pic>
                    <p:nvPicPr>
                      <p:cNvPr id="0" name="Object 47"/>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77050" y="2882900"/>
                        <a:ext cx="1905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9" name="Object 48"/>
          <p:cNvGraphicFramePr>
            <a:graphicFrameLocks/>
          </p:cNvGraphicFramePr>
          <p:nvPr/>
        </p:nvGraphicFramePr>
        <p:xfrm>
          <a:off x="6813550" y="3092450"/>
          <a:ext cx="292100" cy="317500"/>
        </p:xfrm>
        <a:graphic>
          <a:graphicData uri="http://schemas.openxmlformats.org/presentationml/2006/ole">
            <mc:AlternateContent xmlns:mc="http://schemas.openxmlformats.org/markup-compatibility/2006">
              <mc:Choice xmlns:v="urn:schemas-microsoft-com:vml" Requires="v">
                <p:oleObj name="公式" r:id="rId28" imgW="199898" imgH="209520" progId="Equation.3">
                  <p:embed/>
                </p:oleObj>
              </mc:Choice>
              <mc:Fallback>
                <p:oleObj name="公式" r:id="rId28" imgW="199898" imgH="209520" progId="Equation.3">
                  <p:embed/>
                  <p:pic>
                    <p:nvPicPr>
                      <p:cNvPr id="0" name="Object 48"/>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813550" y="3092450"/>
                        <a:ext cx="292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90" name="Rectangle 49" descr="宽下对角线"/>
          <p:cNvSpPr>
            <a:spLocks noChangeArrowheads="1"/>
          </p:cNvSpPr>
          <p:nvPr/>
        </p:nvSpPr>
        <p:spPr bwMode="auto">
          <a:xfrm>
            <a:off x="7927975" y="4602163"/>
            <a:ext cx="77788" cy="539750"/>
          </a:xfrm>
          <a:prstGeom prst="rect">
            <a:avLst/>
          </a:prstGeom>
          <a:blipFill dpi="0" rotWithShape="0">
            <a:blip r:embed="rId30"/>
            <a:srcRect/>
            <a:tile tx="0" ty="0" sx="100000" sy="100000" flip="none" algn="tl"/>
          </a:bli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1" name="Oval 50"/>
          <p:cNvSpPr>
            <a:spLocks noChangeArrowheads="1"/>
          </p:cNvSpPr>
          <p:nvPr/>
        </p:nvSpPr>
        <p:spPr bwMode="auto">
          <a:xfrm>
            <a:off x="5903913" y="1917700"/>
            <a:ext cx="2090737" cy="2163763"/>
          </a:xfrm>
          <a:prstGeom prst="ellipse">
            <a:avLst/>
          </a:prstGeom>
          <a:noFill/>
          <a:ln w="190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2" name="Oval 51"/>
          <p:cNvSpPr>
            <a:spLocks noChangeArrowheads="1"/>
          </p:cNvSpPr>
          <p:nvPr/>
        </p:nvSpPr>
        <p:spPr bwMode="auto">
          <a:xfrm>
            <a:off x="5967413" y="1960563"/>
            <a:ext cx="1978025" cy="2070100"/>
          </a:xfrm>
          <a:prstGeom prst="ellipse">
            <a:avLst/>
          </a:prstGeom>
          <a:noFill/>
          <a:ln w="190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3" name="Line 52"/>
          <p:cNvSpPr>
            <a:spLocks noChangeShapeType="1"/>
          </p:cNvSpPr>
          <p:nvPr/>
        </p:nvSpPr>
        <p:spPr bwMode="auto">
          <a:xfrm flipV="1">
            <a:off x="7932738" y="3084513"/>
            <a:ext cx="0" cy="151130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57394" name="Line 53"/>
          <p:cNvSpPr>
            <a:spLocks noChangeShapeType="1"/>
          </p:cNvSpPr>
          <p:nvPr/>
        </p:nvSpPr>
        <p:spPr bwMode="auto">
          <a:xfrm flipV="1">
            <a:off x="7996238" y="3082925"/>
            <a:ext cx="0" cy="151130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Tree>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895350" y="37465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计算磁场能量的两个基本点</a:t>
            </a:r>
          </a:p>
        </p:txBody>
      </p:sp>
      <p:sp>
        <p:nvSpPr>
          <p:cNvPr id="58371" name="Text Box 3"/>
          <p:cNvSpPr txBox="1">
            <a:spLocks noChangeArrowheads="1"/>
          </p:cNvSpPr>
          <p:nvPr/>
        </p:nvSpPr>
        <p:spPr bwMode="auto">
          <a:xfrm>
            <a:off x="742950" y="8890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求磁场分布</a:t>
            </a:r>
          </a:p>
        </p:txBody>
      </p:sp>
      <p:sp>
        <p:nvSpPr>
          <p:cNvPr id="58372" name="Text Box 4"/>
          <p:cNvSpPr txBox="1">
            <a:spLocks noChangeArrowheads="1"/>
          </p:cNvSpPr>
          <p:nvPr/>
        </p:nvSpPr>
        <p:spPr bwMode="auto">
          <a:xfrm>
            <a:off x="723900" y="1479550"/>
            <a:ext cx="2873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定体积元</a:t>
            </a:r>
          </a:p>
        </p:txBody>
      </p:sp>
      <p:sp>
        <p:nvSpPr>
          <p:cNvPr id="58373" name="AutoShape 5"/>
          <p:cNvSpPr>
            <a:spLocks noChangeArrowheads="1"/>
          </p:cNvSpPr>
          <p:nvPr/>
        </p:nvSpPr>
        <p:spPr bwMode="auto">
          <a:xfrm>
            <a:off x="3168650" y="1027113"/>
            <a:ext cx="704850" cy="211137"/>
          </a:xfrm>
          <a:prstGeom prst="rightArrow">
            <a:avLst>
              <a:gd name="adj1" fmla="val 50000"/>
              <a:gd name="adj2" fmla="val 83459"/>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8374" name="Object 6"/>
          <p:cNvGraphicFramePr>
            <a:graphicFrameLocks/>
          </p:cNvGraphicFramePr>
          <p:nvPr/>
        </p:nvGraphicFramePr>
        <p:xfrm>
          <a:off x="4067175" y="895350"/>
          <a:ext cx="673100" cy="417513"/>
        </p:xfrm>
        <a:graphic>
          <a:graphicData uri="http://schemas.openxmlformats.org/presentationml/2006/ole">
            <mc:AlternateContent xmlns:mc="http://schemas.openxmlformats.org/markup-compatibility/2006">
              <mc:Choice xmlns:v="urn:schemas-microsoft-com:vml" Requires="v">
                <p:oleObj name="公式" r:id="rId2" imgW="581056" imgH="314280" progId="Equation.3">
                  <p:embed/>
                </p:oleObj>
              </mc:Choice>
              <mc:Fallback>
                <p:oleObj name="公式" r:id="rId2" imgW="581056" imgH="314280" progId="Equation.3">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895350"/>
                        <a:ext cx="6731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5" name="Object 7"/>
          <p:cNvGraphicFramePr>
            <a:graphicFrameLocks/>
          </p:cNvGraphicFramePr>
          <p:nvPr/>
        </p:nvGraphicFramePr>
        <p:xfrm>
          <a:off x="2716213" y="1563688"/>
          <a:ext cx="482600" cy="315912"/>
        </p:xfrm>
        <a:graphic>
          <a:graphicData uri="http://schemas.openxmlformats.org/presentationml/2006/ole">
            <mc:AlternateContent xmlns:mc="http://schemas.openxmlformats.org/markup-compatibility/2006">
              <mc:Choice xmlns:v="urn:schemas-microsoft-com:vml" Requires="v">
                <p:oleObj name="公式" r:id="rId4" imgW="390612" imgH="209520" progId="Equation.3">
                  <p:embed/>
                </p:oleObj>
              </mc:Choice>
              <mc:Fallback>
                <p:oleObj name="公式" r:id="rId4" imgW="390612" imgH="20952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13" y="1563688"/>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6" name="AutoShape 8"/>
          <p:cNvSpPr>
            <a:spLocks noChangeArrowheads="1"/>
          </p:cNvSpPr>
          <p:nvPr/>
        </p:nvSpPr>
        <p:spPr bwMode="auto">
          <a:xfrm>
            <a:off x="3371850" y="1630363"/>
            <a:ext cx="687388" cy="192087"/>
          </a:xfrm>
          <a:prstGeom prst="rightArrow">
            <a:avLst>
              <a:gd name="adj1" fmla="val 50000"/>
              <a:gd name="adj2" fmla="val 8946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7" name="Text Box 9"/>
          <p:cNvSpPr txBox="1">
            <a:spLocks noChangeArrowheads="1"/>
          </p:cNvSpPr>
          <p:nvPr/>
        </p:nvSpPr>
        <p:spPr bwMode="auto">
          <a:xfrm>
            <a:off x="4419600" y="151765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遍及磁场存在的空间积分</a:t>
            </a:r>
          </a:p>
        </p:txBody>
      </p:sp>
      <p:sp>
        <p:nvSpPr>
          <p:cNvPr id="58378" name="AutoShape 10"/>
          <p:cNvSpPr>
            <a:spLocks noChangeArrowheads="1"/>
          </p:cNvSpPr>
          <p:nvPr/>
        </p:nvSpPr>
        <p:spPr bwMode="auto">
          <a:xfrm>
            <a:off x="4859338" y="1039813"/>
            <a:ext cx="595312" cy="153987"/>
          </a:xfrm>
          <a:prstGeom prst="rightArrow">
            <a:avLst>
              <a:gd name="adj1" fmla="val 50000"/>
              <a:gd name="adj2" fmla="val 966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9" name="Text Box 11"/>
          <p:cNvSpPr txBox="1">
            <a:spLocks noChangeArrowheads="1"/>
          </p:cNvSpPr>
          <p:nvPr/>
        </p:nvSpPr>
        <p:spPr bwMode="auto">
          <a:xfrm>
            <a:off x="5529263" y="84455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建立磁场能量密度</a:t>
            </a:r>
          </a:p>
        </p:txBody>
      </p:sp>
      <p:sp>
        <p:nvSpPr>
          <p:cNvPr id="58380" name="Rectangle 76"/>
          <p:cNvSpPr>
            <a:spLocks noChangeArrowheads="1"/>
          </p:cNvSpPr>
          <p:nvPr/>
        </p:nvSpPr>
        <p:spPr bwMode="auto">
          <a:xfrm>
            <a:off x="727075" y="2603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pic>
        <p:nvPicPr>
          <p:cNvPr id="58381" name="Picture 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933825"/>
            <a:ext cx="2624138" cy="274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82" name="矩形 1"/>
          <p:cNvSpPr>
            <a:spLocks noChangeArrowheads="1"/>
          </p:cNvSpPr>
          <p:nvPr/>
        </p:nvSpPr>
        <p:spPr bwMode="auto">
          <a:xfrm>
            <a:off x="107950" y="1936750"/>
            <a:ext cx="86725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10.17(p.474)</a:t>
            </a:r>
            <a:endParaRPr lang="zh-CN" altLang="zh-CN" sz="2400" b="1">
              <a:solidFill>
                <a:srgbClr val="FFC000"/>
              </a:solidFill>
            </a:endParaRPr>
          </a:p>
          <a:p>
            <a:pPr eaLnBrk="1" hangingPunct="1"/>
            <a:r>
              <a:rPr kumimoji="1" lang="zh-CN" altLang="zh-CN" sz="2400" b="1">
                <a:solidFill>
                  <a:schemeClr val="bg1"/>
                </a:solidFill>
                <a:latin typeface="Times New Roman" panose="02020603050405020304" pitchFamily="18" charset="0"/>
              </a:rPr>
              <a:t>长直同轴电缆，半径分别为</a:t>
            </a:r>
            <a:r>
              <a:rPr kumimoji="1" lang="en-US" altLang="zh-CN" sz="2400" b="1">
                <a:solidFill>
                  <a:schemeClr val="bg1"/>
                </a:solidFill>
                <a:latin typeface="Times New Roman" panose="02020603050405020304" pitchFamily="18" charset="0"/>
              </a:rPr>
              <a:t>R1</a:t>
            </a:r>
            <a:r>
              <a:rPr kumimoji="1" lang="zh-CN" altLang="zh-CN" sz="2400" b="1">
                <a:solidFill>
                  <a:schemeClr val="bg1"/>
                </a:solidFill>
                <a:latin typeface="Times New Roman" panose="02020603050405020304" pitchFamily="18" charset="0"/>
              </a:rPr>
              <a:t>和</a:t>
            </a:r>
            <a:r>
              <a:rPr kumimoji="1" lang="en-US" altLang="zh-CN" sz="2400" b="1">
                <a:solidFill>
                  <a:schemeClr val="bg1"/>
                </a:solidFill>
                <a:latin typeface="Times New Roman" panose="02020603050405020304" pitchFamily="18" charset="0"/>
              </a:rPr>
              <a:t>R2</a:t>
            </a:r>
            <a:r>
              <a:rPr kumimoji="1" lang="zh-CN" altLang="zh-CN" sz="2400" b="1">
                <a:solidFill>
                  <a:schemeClr val="bg1"/>
                </a:solidFill>
                <a:latin typeface="Times New Roman" panose="02020603050405020304" pitchFamily="18" charset="0"/>
              </a:rPr>
              <a:t>，中间介质的磁导率为</a:t>
            </a:r>
            <a:r>
              <a:rPr kumimoji="1" lang="en-US" altLang="zh-CN" sz="2400" b="1">
                <a:solidFill>
                  <a:schemeClr val="bg1"/>
                </a:solidFill>
                <a:latin typeface="Times New Roman" panose="02020603050405020304" pitchFamily="18" charset="0"/>
              </a:rPr>
              <a:t>μ</a:t>
            </a:r>
            <a:r>
              <a:rPr kumimoji="1" lang="zh-CN" altLang="zh-CN" sz="2400" b="1">
                <a:solidFill>
                  <a:schemeClr val="bg1"/>
                </a:solidFill>
                <a:latin typeface="Times New Roman" panose="02020603050405020304" pitchFamily="18" charset="0"/>
              </a:rPr>
              <a:t>。在内外筒中通以大小相等，方向相反的电流</a:t>
            </a:r>
            <a:r>
              <a:rPr kumimoji="1" lang="en-US" altLang="zh-CN" sz="2400" b="1">
                <a:solidFill>
                  <a:schemeClr val="bg1"/>
                </a:solidFill>
                <a:latin typeface="Times New Roman" panose="02020603050405020304" pitchFamily="18" charset="0"/>
              </a:rPr>
              <a:t>I</a:t>
            </a:r>
            <a:r>
              <a:rPr kumimoji="1" lang="zh-CN" altLang="zh-CN" sz="2400" b="1">
                <a:solidFill>
                  <a:schemeClr val="bg1"/>
                </a:solidFill>
                <a:latin typeface="Times New Roman" panose="02020603050405020304" pitchFamily="18" charset="0"/>
              </a:rPr>
              <a:t>。求：长为</a:t>
            </a:r>
            <a:r>
              <a:rPr kumimoji="1" lang="en-US" altLang="zh-CN" sz="2400" b="1">
                <a:solidFill>
                  <a:schemeClr val="bg1"/>
                </a:solidFill>
                <a:latin typeface="Times New Roman" panose="02020603050405020304" pitchFamily="18" charset="0"/>
              </a:rPr>
              <a:t>l</a:t>
            </a:r>
            <a:r>
              <a:rPr kumimoji="1" lang="zh-CN" altLang="zh-CN" sz="2400" b="1">
                <a:solidFill>
                  <a:schemeClr val="bg1"/>
                </a:solidFill>
                <a:latin typeface="Times New Roman" panose="02020603050405020304" pitchFamily="18" charset="0"/>
              </a:rPr>
              <a:t>一段的电缆内所储存的磁场能</a:t>
            </a:r>
            <a:r>
              <a:rPr kumimoji="1" lang="en-US" altLang="zh-CN" sz="2400" b="1">
                <a:solidFill>
                  <a:schemeClr val="bg1"/>
                </a:solidFill>
                <a:latin typeface="Times New Roman" panose="02020603050405020304" pitchFamily="18" charset="0"/>
              </a:rPr>
              <a:t>Wm</a:t>
            </a:r>
            <a:r>
              <a:rPr kumimoji="1" lang="zh-CN" altLang="zh-CN" sz="2400" b="1">
                <a:solidFill>
                  <a:schemeClr val="bg1"/>
                </a:solidFill>
                <a:latin typeface="Times New Roman" panose="02020603050405020304" pitchFamily="18" charset="0"/>
              </a:rPr>
              <a:t>，及自感系数。</a:t>
            </a:r>
          </a:p>
        </p:txBody>
      </p:sp>
      <p:sp>
        <p:nvSpPr>
          <p:cNvPr id="58383" name="Rectangle 9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4" name="Rectangle 10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5" name="Rectangle 10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8386" name="组合 12"/>
          <p:cNvGrpSpPr>
            <a:grpSpLocks/>
          </p:cNvGrpSpPr>
          <p:nvPr/>
        </p:nvGrpSpPr>
        <p:grpSpPr bwMode="auto">
          <a:xfrm>
            <a:off x="242888" y="4724400"/>
            <a:ext cx="5613400" cy="1531938"/>
            <a:chOff x="242613" y="4725144"/>
            <a:chExt cx="5613469" cy="1531512"/>
          </a:xfrm>
        </p:grpSpPr>
        <p:sp>
          <p:nvSpPr>
            <p:cNvPr id="58391" name="矩形 6"/>
            <p:cNvSpPr>
              <a:spLocks noChangeArrowheads="1"/>
            </p:cNvSpPr>
            <p:nvPr/>
          </p:nvSpPr>
          <p:spPr bwMode="auto">
            <a:xfrm>
              <a:off x="242613" y="4725144"/>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此处磁场能量密度为：</a:t>
              </a:r>
            </a:p>
          </p:txBody>
        </p:sp>
        <p:graphicFrame>
          <p:nvGraphicFramePr>
            <p:cNvPr id="58392" name="对象 8"/>
            <p:cNvGraphicFramePr>
              <a:graphicFrameLocks noChangeAspect="1"/>
            </p:cNvGraphicFramePr>
            <p:nvPr/>
          </p:nvGraphicFramePr>
          <p:xfrm>
            <a:off x="3396994" y="4776961"/>
            <a:ext cx="2459088" cy="819696"/>
          </p:xfrm>
          <a:graphic>
            <a:graphicData uri="http://schemas.openxmlformats.org/presentationml/2006/ole">
              <mc:AlternateContent xmlns:mc="http://schemas.openxmlformats.org/markup-compatibility/2006">
                <mc:Choice xmlns:v="urn:schemas-microsoft-com:vml" Requires="v">
                  <p:oleObj name="Equation" r:id="rId7" imgW="1257300" imgH="419100" progId="Equation.DSMT4">
                    <p:embed/>
                  </p:oleObj>
                </mc:Choice>
                <mc:Fallback>
                  <p:oleObj name="Equation" r:id="rId7" imgW="1257300" imgH="419100" progId="Equation.DSMT4">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6994" y="4776961"/>
                          <a:ext cx="2459088" cy="81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3" name="矩形 9"/>
            <p:cNvSpPr>
              <a:spLocks noChangeArrowheads="1"/>
            </p:cNvSpPr>
            <p:nvPr/>
          </p:nvSpPr>
          <p:spPr bwMode="auto">
            <a:xfrm>
              <a:off x="493035" y="5794991"/>
              <a:ext cx="4961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两导体间磁场能量密度是</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的函数。</a:t>
              </a:r>
            </a:p>
          </p:txBody>
        </p:sp>
      </p:grpSp>
      <p:grpSp>
        <p:nvGrpSpPr>
          <p:cNvPr id="58387" name="组合 11"/>
          <p:cNvGrpSpPr>
            <a:grpSpLocks/>
          </p:cNvGrpSpPr>
          <p:nvPr/>
        </p:nvGrpSpPr>
        <p:grpSpPr bwMode="auto">
          <a:xfrm>
            <a:off x="193675" y="3429000"/>
            <a:ext cx="8705850" cy="1195388"/>
            <a:chOff x="193882" y="3429000"/>
            <a:chExt cx="8706124" cy="1194908"/>
          </a:xfrm>
        </p:grpSpPr>
        <p:graphicFrame>
          <p:nvGraphicFramePr>
            <p:cNvPr id="58388" name="对象 3"/>
            <p:cNvGraphicFramePr>
              <a:graphicFrameLocks noChangeAspect="1"/>
            </p:cNvGraphicFramePr>
            <p:nvPr/>
          </p:nvGraphicFramePr>
          <p:xfrm>
            <a:off x="2215408" y="3866239"/>
            <a:ext cx="1156442" cy="757669"/>
          </p:xfrm>
          <a:graphic>
            <a:graphicData uri="http://schemas.openxmlformats.org/presentationml/2006/ole">
              <mc:AlternateContent xmlns:mc="http://schemas.openxmlformats.org/markup-compatibility/2006">
                <mc:Choice xmlns:v="urn:schemas-microsoft-com:vml" Requires="v">
                  <p:oleObj name="Equation" r:id="rId9" imgW="596641" imgH="393529" progId="Equation.DSMT4">
                    <p:embed/>
                  </p:oleObj>
                </mc:Choice>
                <mc:Fallback>
                  <p:oleObj name="Equation" r:id="rId9" imgW="596641" imgH="393529" progId="Equation.DSMT4">
                    <p:embed/>
                    <p:pic>
                      <p:nvPicPr>
                        <p:cNvPr id="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5408" y="3866239"/>
                          <a:ext cx="1156442" cy="75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9" name="对象 5"/>
            <p:cNvGraphicFramePr>
              <a:graphicFrameLocks noChangeAspect="1"/>
            </p:cNvGraphicFramePr>
            <p:nvPr/>
          </p:nvGraphicFramePr>
          <p:xfrm>
            <a:off x="3873500" y="3885034"/>
            <a:ext cx="1755985" cy="720080"/>
          </p:xfrm>
          <a:graphic>
            <a:graphicData uri="http://schemas.openxmlformats.org/presentationml/2006/ole">
              <mc:AlternateContent xmlns:mc="http://schemas.openxmlformats.org/markup-compatibility/2006">
                <mc:Choice xmlns:v="urn:schemas-microsoft-com:vml" Requires="v">
                  <p:oleObj name="Equation" r:id="rId11" imgW="952087" imgH="393529" progId="Equation.DSMT4">
                    <p:embed/>
                  </p:oleObj>
                </mc:Choice>
                <mc:Fallback>
                  <p:oleObj name="Equation" r:id="rId11" imgW="952087" imgH="393529"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3500" y="3885034"/>
                          <a:ext cx="175598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0" name="矩形 10"/>
            <p:cNvSpPr>
              <a:spLocks noChangeArrowheads="1"/>
            </p:cNvSpPr>
            <p:nvPr/>
          </p:nvSpPr>
          <p:spPr bwMode="auto">
            <a:xfrm>
              <a:off x="193882" y="3429000"/>
              <a:ext cx="8706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解：由磁介质中的安培环路定理离轴线</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处的磁场强度与磁感应强度大小为：</a:t>
              </a:r>
            </a:p>
          </p:txBody>
        </p:sp>
      </p:grpSp>
    </p:spTree>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611188" y="184150"/>
            <a:ext cx="83534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取半径为</a:t>
            </a:r>
            <a:r>
              <a:rPr lang="en-US" altLang="zh-CN" sz="2400">
                <a:solidFill>
                  <a:schemeClr val="bg1"/>
                </a:solidFill>
              </a:rPr>
              <a:t>r</a:t>
            </a:r>
            <a:r>
              <a:rPr lang="zh-CN" altLang="zh-CN" sz="2400">
                <a:solidFill>
                  <a:schemeClr val="bg1"/>
                </a:solidFill>
              </a:rPr>
              <a:t>，厚度为</a:t>
            </a:r>
            <a:r>
              <a:rPr lang="en-US" altLang="zh-CN" sz="2400">
                <a:solidFill>
                  <a:schemeClr val="bg1"/>
                </a:solidFill>
              </a:rPr>
              <a:t>dr</a:t>
            </a:r>
            <a:r>
              <a:rPr lang="zh-CN" altLang="zh-CN" sz="2400">
                <a:solidFill>
                  <a:schemeClr val="bg1"/>
                </a:solidFill>
              </a:rPr>
              <a:t>，长为</a:t>
            </a:r>
            <a:r>
              <a:rPr lang="en-US" altLang="zh-CN" sz="2400">
                <a:solidFill>
                  <a:schemeClr val="bg1"/>
                </a:solidFill>
              </a:rPr>
              <a:t>l</a:t>
            </a:r>
            <a:r>
              <a:rPr lang="zh-CN" altLang="zh-CN" sz="2400">
                <a:solidFill>
                  <a:schemeClr val="bg1"/>
                </a:solidFill>
              </a:rPr>
              <a:t>的薄圆柱壳，该体元的体积为</a:t>
            </a:r>
            <a:endParaRPr lang="en-US" altLang="zh-CN" sz="2400">
              <a:solidFill>
                <a:schemeClr val="bg1"/>
              </a:solidFill>
            </a:endParaRPr>
          </a:p>
          <a:p>
            <a:pPr eaLnBrk="1" hangingPunct="1"/>
            <a:r>
              <a:rPr lang="en-US" altLang="zh-CN" sz="2400">
                <a:solidFill>
                  <a:srgbClr val="FFFF00"/>
                </a:solidFill>
              </a:rPr>
              <a:t>dV</a:t>
            </a:r>
            <a:r>
              <a:rPr lang="zh-CN" altLang="zh-CN" sz="2400">
                <a:solidFill>
                  <a:srgbClr val="FFFF00"/>
                </a:solidFill>
              </a:rPr>
              <a:t>＝</a:t>
            </a:r>
            <a:r>
              <a:rPr lang="en-US" altLang="zh-CN" sz="2400">
                <a:solidFill>
                  <a:srgbClr val="FFFF00"/>
                </a:solidFill>
              </a:rPr>
              <a:t>2πrldr</a:t>
            </a:r>
            <a:r>
              <a:rPr lang="zh-CN" altLang="zh-CN" sz="2400">
                <a:solidFill>
                  <a:schemeClr val="bg1"/>
                </a:solidFill>
              </a:rPr>
              <a:t>，其磁场能量为：</a:t>
            </a:r>
          </a:p>
        </p:txBody>
      </p:sp>
      <p:sp>
        <p:nvSpPr>
          <p:cNvPr id="5939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396" name="对象 3"/>
          <p:cNvGraphicFramePr>
            <a:graphicFrameLocks noChangeAspect="1"/>
          </p:cNvGraphicFramePr>
          <p:nvPr/>
        </p:nvGraphicFramePr>
        <p:xfrm>
          <a:off x="2455863" y="1016000"/>
          <a:ext cx="4665662" cy="796925"/>
        </p:xfrm>
        <a:graphic>
          <a:graphicData uri="http://schemas.openxmlformats.org/presentationml/2006/ole">
            <mc:AlternateContent xmlns:mc="http://schemas.openxmlformats.org/markup-compatibility/2006">
              <mc:Choice xmlns:v="urn:schemas-microsoft-com:vml" Requires="v">
                <p:oleObj name="Equation" r:id="rId2" imgW="2451100" imgH="419100" progId="Equation.DSMT4">
                  <p:embed/>
                </p:oleObj>
              </mc:Choice>
              <mc:Fallback>
                <p:oleObj name="Equation" r:id="rId2" imgW="2451100" imgH="419100" progId="Equation.DSMT4">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863" y="1016000"/>
                        <a:ext cx="466566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7" name="矩形 4"/>
          <p:cNvSpPr>
            <a:spLocks noChangeArrowheads="1"/>
          </p:cNvSpPr>
          <p:nvPr/>
        </p:nvSpPr>
        <p:spPr bwMode="auto">
          <a:xfrm>
            <a:off x="627063" y="2052638"/>
            <a:ext cx="5176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长为</a:t>
            </a:r>
            <a:r>
              <a:rPr lang="en-US" altLang="zh-CN" sz="2400">
                <a:solidFill>
                  <a:schemeClr val="bg1"/>
                </a:solidFill>
              </a:rPr>
              <a:t>l</a:t>
            </a:r>
            <a:r>
              <a:rPr lang="zh-CN" altLang="zh-CN" sz="2400">
                <a:solidFill>
                  <a:schemeClr val="bg1"/>
                </a:solidFill>
              </a:rPr>
              <a:t>的一段导线内的总磁场能量为：</a:t>
            </a:r>
          </a:p>
        </p:txBody>
      </p:sp>
      <p:sp>
        <p:nvSpPr>
          <p:cNvPr id="5939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399" name="对象 6"/>
          <p:cNvGraphicFramePr>
            <a:graphicFrameLocks noChangeAspect="1"/>
          </p:cNvGraphicFramePr>
          <p:nvPr/>
        </p:nvGraphicFramePr>
        <p:xfrm>
          <a:off x="2484438" y="2517775"/>
          <a:ext cx="5137150" cy="933450"/>
        </p:xfrm>
        <a:graphic>
          <a:graphicData uri="http://schemas.openxmlformats.org/presentationml/2006/ole">
            <mc:AlternateContent xmlns:mc="http://schemas.openxmlformats.org/markup-compatibility/2006">
              <mc:Choice xmlns:v="urn:schemas-microsoft-com:vml" Requires="v">
                <p:oleObj name="Equation" r:id="rId4" imgW="2489200" imgH="457200" progId="Equation.DSMT4">
                  <p:embed/>
                </p:oleObj>
              </mc:Choice>
              <mc:Fallback>
                <p:oleObj name="Equation" r:id="rId4" imgW="2489200" imgH="4572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517775"/>
                        <a:ext cx="5137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0" name="矩形 8"/>
          <p:cNvSpPr>
            <a:spLocks noChangeArrowheads="1"/>
          </p:cNvSpPr>
          <p:nvPr/>
        </p:nvSpPr>
        <p:spPr bwMode="auto">
          <a:xfrm>
            <a:off x="642938" y="3451225"/>
            <a:ext cx="295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根据自感中的磁能：</a:t>
            </a:r>
            <a:endParaRPr lang="zh-CN" altLang="en-US" sz="2400">
              <a:solidFill>
                <a:schemeClr val="bg1"/>
              </a:solidFill>
            </a:endParaRPr>
          </a:p>
        </p:txBody>
      </p:sp>
      <p:sp>
        <p:nvSpPr>
          <p:cNvPr id="5940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402" name="对象 10"/>
          <p:cNvGraphicFramePr>
            <a:graphicFrameLocks noChangeAspect="1"/>
          </p:cNvGraphicFramePr>
          <p:nvPr/>
        </p:nvGraphicFramePr>
        <p:xfrm>
          <a:off x="3708400" y="3913188"/>
          <a:ext cx="1303338" cy="720725"/>
        </p:xfrm>
        <a:graphic>
          <a:graphicData uri="http://schemas.openxmlformats.org/presentationml/2006/ole">
            <mc:AlternateContent xmlns:mc="http://schemas.openxmlformats.org/markup-compatibility/2006">
              <mc:Choice xmlns:v="urn:schemas-microsoft-com:vml" Requires="v">
                <p:oleObj name="Equation" r:id="rId6" imgW="723586" imgH="393529" progId="Equation.DSMT4">
                  <p:embed/>
                </p:oleObj>
              </mc:Choice>
              <mc:Fallback>
                <p:oleObj name="Equation" r:id="rId6" imgW="723586" imgH="393529"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3913188"/>
                        <a:ext cx="13033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404" name="对象 12"/>
          <p:cNvGraphicFramePr>
            <a:graphicFrameLocks noChangeAspect="1"/>
          </p:cNvGraphicFramePr>
          <p:nvPr/>
        </p:nvGraphicFramePr>
        <p:xfrm>
          <a:off x="3656013" y="5172075"/>
          <a:ext cx="2538412" cy="863600"/>
        </p:xfrm>
        <a:graphic>
          <a:graphicData uri="http://schemas.openxmlformats.org/presentationml/2006/ole">
            <mc:AlternateContent xmlns:mc="http://schemas.openxmlformats.org/markup-compatibility/2006">
              <mc:Choice xmlns:v="urn:schemas-microsoft-com:vml" Requires="v">
                <p:oleObj name="Equation" r:id="rId8" imgW="1269449" imgH="431613" progId="Equation.DSMT4">
                  <p:embed/>
                </p:oleObj>
              </mc:Choice>
              <mc:Fallback>
                <p:oleObj name="Equation" r:id="rId8" imgW="1269449" imgH="431613"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6013" y="5172075"/>
                        <a:ext cx="25384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5" name="TextBox 14"/>
          <p:cNvSpPr txBox="1">
            <a:spLocks noChangeArrowheads="1"/>
          </p:cNvSpPr>
          <p:nvPr/>
        </p:nvSpPr>
        <p:spPr bwMode="auto">
          <a:xfrm>
            <a:off x="606425" y="4595813"/>
            <a:ext cx="4186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bg1"/>
                </a:solidFill>
              </a:rPr>
              <a:t>由自感磁能公式求自感系数：</a:t>
            </a:r>
          </a:p>
        </p:txBody>
      </p:sp>
    </p:spTree>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对象 1"/>
          <p:cNvGraphicFramePr>
            <a:graphicFrameLocks noChangeAspect="1"/>
          </p:cNvGraphicFramePr>
          <p:nvPr/>
        </p:nvGraphicFramePr>
        <p:xfrm>
          <a:off x="3843338" y="2122488"/>
          <a:ext cx="917575" cy="431800"/>
        </p:xfrm>
        <a:graphic>
          <a:graphicData uri="http://schemas.openxmlformats.org/presentationml/2006/ole">
            <mc:AlternateContent xmlns:mc="http://schemas.openxmlformats.org/markup-compatibility/2006">
              <mc:Choice xmlns:v="urn:schemas-microsoft-com:vml" Requires="v">
                <p:oleObj name="Equation" r:id="rId2" imgW="482391" imgH="228501" progId="Equation.DSMT4">
                  <p:embed/>
                </p:oleObj>
              </mc:Choice>
              <mc:Fallback>
                <p:oleObj name="Equation" r:id="rId2" imgW="482391" imgH="228501" progId="Equation.DSMT4">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338" y="2122488"/>
                        <a:ext cx="917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19" name="对象 2"/>
          <p:cNvGraphicFramePr>
            <a:graphicFrameLocks noChangeAspect="1"/>
          </p:cNvGraphicFramePr>
          <p:nvPr/>
        </p:nvGraphicFramePr>
        <p:xfrm>
          <a:off x="1439863" y="2673350"/>
          <a:ext cx="1139825" cy="647700"/>
        </p:xfrm>
        <a:graphic>
          <a:graphicData uri="http://schemas.openxmlformats.org/presentationml/2006/ole">
            <mc:AlternateContent xmlns:mc="http://schemas.openxmlformats.org/markup-compatibility/2006">
              <mc:Choice xmlns:v="urn:schemas-microsoft-com:vml" Requires="v">
                <p:oleObj name="Equation" r:id="rId4" imgW="698197" imgH="393529" progId="Equation.DSMT4">
                  <p:embed/>
                </p:oleObj>
              </mc:Choice>
              <mc:Fallback>
                <p:oleObj name="Equation" r:id="rId4" imgW="698197" imgH="393529" progId="Equation.DSMT4">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863" y="2673350"/>
                        <a:ext cx="1139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0" name="对象 3"/>
          <p:cNvGraphicFramePr>
            <a:graphicFrameLocks noChangeAspect="1"/>
          </p:cNvGraphicFramePr>
          <p:nvPr/>
        </p:nvGraphicFramePr>
        <p:xfrm>
          <a:off x="3857625" y="2663825"/>
          <a:ext cx="1355725" cy="666750"/>
        </p:xfrm>
        <a:graphic>
          <a:graphicData uri="http://schemas.openxmlformats.org/presentationml/2006/ole">
            <mc:AlternateContent xmlns:mc="http://schemas.openxmlformats.org/markup-compatibility/2006">
              <mc:Choice xmlns:v="urn:schemas-microsoft-com:vml" Requires="v">
                <p:oleObj name="Equation" r:id="rId6" imgW="812447" imgH="393529" progId="Equation.DSMT4">
                  <p:embed/>
                </p:oleObj>
              </mc:Choice>
              <mc:Fallback>
                <p:oleObj name="Equation" r:id="rId6" imgW="812447" imgH="393529"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7625" y="2663825"/>
                        <a:ext cx="13557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对象 4"/>
          <p:cNvGraphicFramePr>
            <a:graphicFrameLocks noChangeAspect="1"/>
          </p:cNvGraphicFramePr>
          <p:nvPr/>
        </p:nvGraphicFramePr>
        <p:xfrm>
          <a:off x="3819525" y="3975100"/>
          <a:ext cx="1293813" cy="471488"/>
        </p:xfrm>
        <a:graphic>
          <a:graphicData uri="http://schemas.openxmlformats.org/presentationml/2006/ole">
            <mc:AlternateContent xmlns:mc="http://schemas.openxmlformats.org/markup-compatibility/2006">
              <mc:Choice xmlns:v="urn:schemas-microsoft-com:vml" Requires="v">
                <p:oleObj name="Equation" r:id="rId8" imgW="660113" imgH="241195" progId="Equation.DSMT4">
                  <p:embed/>
                </p:oleObj>
              </mc:Choice>
              <mc:Fallback>
                <p:oleObj name="Equation" r:id="rId8" imgW="660113" imgH="241195" progId="Equation.DSMT4">
                  <p:embed/>
                  <p:pic>
                    <p:nvPicPr>
                      <p:cNvPr id="0"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525" y="3975100"/>
                        <a:ext cx="12938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2" name="对象 5"/>
          <p:cNvGraphicFramePr>
            <a:graphicFrameLocks noChangeAspect="1"/>
          </p:cNvGraphicFramePr>
          <p:nvPr/>
        </p:nvGraphicFramePr>
        <p:xfrm>
          <a:off x="2314575" y="4975225"/>
          <a:ext cx="4067175" cy="774700"/>
        </p:xfrm>
        <a:graphic>
          <a:graphicData uri="http://schemas.openxmlformats.org/presentationml/2006/ole">
            <mc:AlternateContent xmlns:mc="http://schemas.openxmlformats.org/markup-compatibility/2006">
              <mc:Choice xmlns:v="urn:schemas-microsoft-com:vml" Requires="v">
                <p:oleObj name="Equation" r:id="rId10" imgW="2197100" imgH="419100" progId="Equation.DSMT4">
                  <p:embed/>
                </p:oleObj>
              </mc:Choice>
              <mc:Fallback>
                <p:oleObj name="Equation" r:id="rId10" imgW="2197100" imgH="419100" progId="Equation.DSMT4">
                  <p:embed/>
                  <p:pic>
                    <p:nvPicPr>
                      <p:cNvPr id="0"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14575" y="4975225"/>
                        <a:ext cx="40671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0423" name="Group 6"/>
          <p:cNvGrpSpPr>
            <a:grpSpLocks/>
          </p:cNvGrpSpPr>
          <p:nvPr/>
        </p:nvGrpSpPr>
        <p:grpSpPr bwMode="auto">
          <a:xfrm>
            <a:off x="6288088" y="2349500"/>
            <a:ext cx="2119312" cy="2530475"/>
            <a:chOff x="5970" y="5415"/>
            <a:chExt cx="2640" cy="3210"/>
          </a:xfrm>
        </p:grpSpPr>
        <p:sp>
          <p:nvSpPr>
            <p:cNvPr id="60432" name="Oval 40"/>
            <p:cNvSpPr>
              <a:spLocks noChangeArrowheads="1"/>
            </p:cNvSpPr>
            <p:nvPr/>
          </p:nvSpPr>
          <p:spPr bwMode="auto">
            <a:xfrm>
              <a:off x="6315" y="5967"/>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3" name="Oval 39"/>
            <p:cNvSpPr>
              <a:spLocks noChangeArrowheads="1"/>
            </p:cNvSpPr>
            <p:nvPr/>
          </p:nvSpPr>
          <p:spPr bwMode="auto">
            <a:xfrm>
              <a:off x="6405" y="5982"/>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4" name="Oval 38"/>
            <p:cNvSpPr>
              <a:spLocks noChangeArrowheads="1"/>
            </p:cNvSpPr>
            <p:nvPr/>
          </p:nvSpPr>
          <p:spPr bwMode="auto">
            <a:xfrm>
              <a:off x="6510" y="5982"/>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5" name="Oval 37"/>
            <p:cNvSpPr>
              <a:spLocks noChangeArrowheads="1"/>
            </p:cNvSpPr>
            <p:nvPr/>
          </p:nvSpPr>
          <p:spPr bwMode="auto">
            <a:xfrm>
              <a:off x="6600" y="5982"/>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6" name="Oval 36"/>
            <p:cNvSpPr>
              <a:spLocks noChangeArrowheads="1"/>
            </p:cNvSpPr>
            <p:nvPr/>
          </p:nvSpPr>
          <p:spPr bwMode="auto">
            <a:xfrm>
              <a:off x="6690" y="5997"/>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7" name="Line 35"/>
            <p:cNvSpPr>
              <a:spLocks noChangeShapeType="1"/>
            </p:cNvSpPr>
            <p:nvPr/>
          </p:nvSpPr>
          <p:spPr bwMode="auto">
            <a:xfrm>
              <a:off x="6840" y="6237"/>
              <a:ext cx="8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8" name="Line 34"/>
            <p:cNvSpPr>
              <a:spLocks noChangeShapeType="1"/>
            </p:cNvSpPr>
            <p:nvPr/>
          </p:nvSpPr>
          <p:spPr bwMode="auto">
            <a:xfrm flipH="1">
              <a:off x="5970" y="6222"/>
              <a:ext cx="3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9" name="Line 33"/>
            <p:cNvSpPr>
              <a:spLocks noChangeShapeType="1"/>
            </p:cNvSpPr>
            <p:nvPr/>
          </p:nvSpPr>
          <p:spPr bwMode="auto">
            <a:xfrm>
              <a:off x="8160" y="6252"/>
              <a:ext cx="4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0" name="Line 32"/>
            <p:cNvSpPr>
              <a:spLocks noChangeShapeType="1"/>
            </p:cNvSpPr>
            <p:nvPr/>
          </p:nvSpPr>
          <p:spPr bwMode="auto">
            <a:xfrm>
              <a:off x="8595" y="6252"/>
              <a:ext cx="0" cy="15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1" name="Line 31"/>
            <p:cNvSpPr>
              <a:spLocks noChangeShapeType="1"/>
            </p:cNvSpPr>
            <p:nvPr/>
          </p:nvSpPr>
          <p:spPr bwMode="auto">
            <a:xfrm>
              <a:off x="5970" y="6252"/>
              <a:ext cx="0" cy="18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30"/>
            <p:cNvSpPr>
              <a:spLocks noChangeShapeType="1"/>
            </p:cNvSpPr>
            <p:nvPr/>
          </p:nvSpPr>
          <p:spPr bwMode="auto">
            <a:xfrm flipH="1">
              <a:off x="5970" y="7497"/>
              <a:ext cx="16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443" name="Group 27"/>
            <p:cNvGrpSpPr>
              <a:grpSpLocks/>
            </p:cNvGrpSpPr>
            <p:nvPr/>
          </p:nvGrpSpPr>
          <p:grpSpPr bwMode="auto">
            <a:xfrm>
              <a:off x="6465" y="7872"/>
              <a:ext cx="120" cy="450"/>
              <a:chOff x="5970" y="9195"/>
              <a:chExt cx="120" cy="450"/>
            </a:xfrm>
          </p:grpSpPr>
          <p:sp>
            <p:nvSpPr>
              <p:cNvPr id="60464" name="Line 29"/>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5" name="Line 28"/>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44" name="Group 24"/>
            <p:cNvGrpSpPr>
              <a:grpSpLocks/>
            </p:cNvGrpSpPr>
            <p:nvPr/>
          </p:nvGrpSpPr>
          <p:grpSpPr bwMode="auto">
            <a:xfrm>
              <a:off x="6705" y="7872"/>
              <a:ext cx="120" cy="450"/>
              <a:chOff x="5970" y="9195"/>
              <a:chExt cx="120" cy="450"/>
            </a:xfrm>
          </p:grpSpPr>
          <p:sp>
            <p:nvSpPr>
              <p:cNvPr id="60462" name="Line 26"/>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3" name="Line 25"/>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45" name="Group 21"/>
            <p:cNvGrpSpPr>
              <a:grpSpLocks/>
            </p:cNvGrpSpPr>
            <p:nvPr/>
          </p:nvGrpSpPr>
          <p:grpSpPr bwMode="auto">
            <a:xfrm>
              <a:off x="6960" y="7887"/>
              <a:ext cx="135" cy="450"/>
              <a:chOff x="5970" y="9195"/>
              <a:chExt cx="120" cy="450"/>
            </a:xfrm>
          </p:grpSpPr>
          <p:sp>
            <p:nvSpPr>
              <p:cNvPr id="60460" name="Line 23"/>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1" name="Line 22"/>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46" name="Line 20"/>
            <p:cNvSpPr>
              <a:spLocks noChangeShapeType="1"/>
            </p:cNvSpPr>
            <p:nvPr/>
          </p:nvSpPr>
          <p:spPr bwMode="auto">
            <a:xfrm>
              <a:off x="5970" y="8082"/>
              <a:ext cx="4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7" name="Line 19"/>
            <p:cNvSpPr>
              <a:spLocks noChangeShapeType="1"/>
            </p:cNvSpPr>
            <p:nvPr/>
          </p:nvSpPr>
          <p:spPr bwMode="auto">
            <a:xfrm>
              <a:off x="7110" y="8112"/>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18"/>
            <p:cNvSpPr>
              <a:spLocks noChangeShapeType="1"/>
            </p:cNvSpPr>
            <p:nvPr/>
          </p:nvSpPr>
          <p:spPr bwMode="auto">
            <a:xfrm>
              <a:off x="8070" y="7782"/>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17"/>
            <p:cNvSpPr>
              <a:spLocks noChangeShapeType="1"/>
            </p:cNvSpPr>
            <p:nvPr/>
          </p:nvSpPr>
          <p:spPr bwMode="auto">
            <a:xfrm flipV="1">
              <a:off x="7635" y="7752"/>
              <a:ext cx="450" cy="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Text Box 16"/>
            <p:cNvSpPr txBox="1">
              <a:spLocks noChangeArrowheads="1"/>
            </p:cNvSpPr>
            <p:nvPr/>
          </p:nvSpPr>
          <p:spPr bwMode="auto">
            <a:xfrm>
              <a:off x="7620" y="5430"/>
              <a:ext cx="81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R</a:t>
              </a:r>
              <a:endParaRPr lang="en-US" altLang="zh-CN" sz="2400">
                <a:solidFill>
                  <a:schemeClr val="bg1"/>
                </a:solidFill>
              </a:endParaRPr>
            </a:p>
          </p:txBody>
        </p:sp>
        <p:sp>
          <p:nvSpPr>
            <p:cNvPr id="60451" name="Text Box 15"/>
            <p:cNvSpPr txBox="1">
              <a:spLocks noChangeArrowheads="1"/>
            </p:cNvSpPr>
            <p:nvPr/>
          </p:nvSpPr>
          <p:spPr bwMode="auto">
            <a:xfrm>
              <a:off x="6360" y="5415"/>
              <a:ext cx="81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L</a:t>
              </a:r>
              <a:endParaRPr lang="en-US" altLang="zh-CN" sz="2400">
                <a:solidFill>
                  <a:schemeClr val="bg1"/>
                </a:solidFill>
              </a:endParaRPr>
            </a:p>
          </p:txBody>
        </p:sp>
        <p:sp>
          <p:nvSpPr>
            <p:cNvPr id="60452" name="Text Box 14"/>
            <p:cNvSpPr txBox="1">
              <a:spLocks noChangeArrowheads="1"/>
            </p:cNvSpPr>
            <p:nvPr/>
          </p:nvSpPr>
          <p:spPr bwMode="auto">
            <a:xfrm>
              <a:off x="6465" y="7335"/>
              <a:ext cx="525"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chemeClr val="bg1"/>
                  </a:solidFill>
                  <a:latin typeface="Times New Roman" panose="02020603050405020304" pitchFamily="18" charset="0"/>
                  <a:cs typeface="Times New Roman" panose="02020603050405020304" pitchFamily="18" charset="0"/>
                </a:rPr>
                <a:t>ε</a:t>
              </a:r>
              <a:endParaRPr lang="en-US" altLang="zh-CN" sz="2400">
                <a:solidFill>
                  <a:schemeClr val="bg1"/>
                </a:solidFill>
              </a:endParaRPr>
            </a:p>
          </p:txBody>
        </p:sp>
        <p:sp>
          <p:nvSpPr>
            <p:cNvPr id="60453" name="Text Box 13"/>
            <p:cNvSpPr txBox="1">
              <a:spLocks noChangeArrowheads="1"/>
            </p:cNvSpPr>
            <p:nvPr/>
          </p:nvSpPr>
          <p:spPr bwMode="auto">
            <a:xfrm>
              <a:off x="7875" y="717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K</a:t>
              </a:r>
              <a:endParaRPr lang="en-US" altLang="zh-CN" sz="2400">
                <a:solidFill>
                  <a:schemeClr val="bg1"/>
                </a:solidFill>
              </a:endParaRPr>
            </a:p>
          </p:txBody>
        </p:sp>
        <p:sp>
          <p:nvSpPr>
            <p:cNvPr id="60454" name="Rectangle 12"/>
            <p:cNvSpPr>
              <a:spLocks noChangeArrowheads="1"/>
            </p:cNvSpPr>
            <p:nvPr/>
          </p:nvSpPr>
          <p:spPr bwMode="auto">
            <a:xfrm>
              <a:off x="7680" y="6129"/>
              <a:ext cx="495" cy="21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5" name="Oval 11"/>
            <p:cNvSpPr>
              <a:spLocks noChangeArrowheads="1"/>
            </p:cNvSpPr>
            <p:nvPr/>
          </p:nvSpPr>
          <p:spPr bwMode="auto">
            <a:xfrm>
              <a:off x="7545" y="7419"/>
              <a:ext cx="128" cy="128"/>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6" name="Oval 10"/>
            <p:cNvSpPr>
              <a:spLocks noChangeArrowheads="1"/>
            </p:cNvSpPr>
            <p:nvPr/>
          </p:nvSpPr>
          <p:spPr bwMode="auto">
            <a:xfrm>
              <a:off x="7575" y="8034"/>
              <a:ext cx="128" cy="128"/>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7" name="Oval 9"/>
            <p:cNvSpPr>
              <a:spLocks noChangeArrowheads="1"/>
            </p:cNvSpPr>
            <p:nvPr/>
          </p:nvSpPr>
          <p:spPr bwMode="auto">
            <a:xfrm>
              <a:off x="7980" y="7749"/>
              <a:ext cx="128" cy="128"/>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8" name="Text Box 8"/>
            <p:cNvSpPr txBox="1">
              <a:spLocks noChangeArrowheads="1"/>
            </p:cNvSpPr>
            <p:nvPr/>
          </p:nvSpPr>
          <p:spPr bwMode="auto">
            <a:xfrm>
              <a:off x="7470" y="801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1</a:t>
              </a:r>
              <a:endParaRPr lang="en-US" altLang="zh-CN" sz="2400">
                <a:solidFill>
                  <a:schemeClr val="bg1"/>
                </a:solidFill>
              </a:endParaRPr>
            </a:p>
          </p:txBody>
        </p:sp>
        <p:sp>
          <p:nvSpPr>
            <p:cNvPr id="60459" name="Text Box 7"/>
            <p:cNvSpPr txBox="1">
              <a:spLocks noChangeArrowheads="1"/>
            </p:cNvSpPr>
            <p:nvPr/>
          </p:nvSpPr>
          <p:spPr bwMode="auto">
            <a:xfrm>
              <a:off x="7410" y="681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2</a:t>
              </a:r>
              <a:endParaRPr lang="en-US" altLang="zh-CN" sz="2400">
                <a:solidFill>
                  <a:schemeClr val="bg1"/>
                </a:solidFill>
              </a:endParaRPr>
            </a:p>
          </p:txBody>
        </p:sp>
      </p:grpSp>
      <p:sp>
        <p:nvSpPr>
          <p:cNvPr id="60424" name="Rectangle 41"/>
          <p:cNvSpPr>
            <a:spLocks noChangeArrowheads="1"/>
          </p:cNvSpPr>
          <p:nvPr/>
        </p:nvSpPr>
        <p:spPr bwMode="auto">
          <a:xfrm>
            <a:off x="0" y="28575"/>
            <a:ext cx="2555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chemeClr val="bg1"/>
                </a:solidFill>
                <a:latin typeface="Times New Roman" panose="02020603050405020304" pitchFamily="18" charset="0"/>
                <a:cs typeface="Times New Roman" panose="02020603050405020304" pitchFamily="18" charset="0"/>
              </a:rPr>
              <a:t>书中例题</a:t>
            </a:r>
            <a:r>
              <a:rPr lang="en-US" altLang="zh-CN" sz="2000" b="1">
                <a:solidFill>
                  <a:schemeClr val="bg1"/>
                </a:solidFill>
                <a:latin typeface="Times New Roman" panose="02020603050405020304" pitchFamily="18" charset="0"/>
                <a:cs typeface="Times New Roman" panose="02020603050405020304" pitchFamily="18" charset="0"/>
              </a:rPr>
              <a:t>10.18(p.474)</a:t>
            </a:r>
            <a:endParaRPr lang="en-US" altLang="zh-CN" sz="900">
              <a:solidFill>
                <a:schemeClr val="bg1"/>
              </a:solidFill>
            </a:endParaRPr>
          </a:p>
        </p:txBody>
      </p:sp>
      <p:sp>
        <p:nvSpPr>
          <p:cNvPr id="60425" name="Rectangle 48"/>
          <p:cNvSpPr>
            <a:spLocks noChangeArrowheads="1"/>
          </p:cNvSpPr>
          <p:nvPr/>
        </p:nvSpPr>
        <p:spPr bwMode="auto">
          <a:xfrm>
            <a:off x="92075" y="428625"/>
            <a:ext cx="87487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在电路中，电阻为</a:t>
            </a:r>
            <a:r>
              <a:rPr lang="en-US" altLang="zh-CN" sz="2400">
                <a:solidFill>
                  <a:schemeClr val="bg1"/>
                </a:solidFill>
                <a:latin typeface="Times New Roman" panose="02020603050405020304" pitchFamily="18" charset="0"/>
                <a:cs typeface="Times New Roman" panose="02020603050405020304" pitchFamily="18" charset="0"/>
              </a:rPr>
              <a:t>R</a:t>
            </a:r>
            <a:r>
              <a:rPr lang="zh-CN" altLang="en-US" sz="2400">
                <a:solidFill>
                  <a:schemeClr val="bg1"/>
                </a:solidFill>
                <a:latin typeface="Times New Roman" panose="02020603050405020304" pitchFamily="18" charset="0"/>
                <a:cs typeface="Times New Roman" panose="02020603050405020304" pitchFamily="18" charset="0"/>
              </a:rPr>
              <a:t>，自感为</a:t>
            </a:r>
            <a:r>
              <a:rPr lang="en-US" altLang="zh-CN" sz="2400">
                <a:solidFill>
                  <a:schemeClr val="bg1"/>
                </a:solidFill>
                <a:latin typeface="Times New Roman" panose="02020603050405020304" pitchFamily="18" charset="0"/>
                <a:cs typeface="Times New Roman" panose="02020603050405020304" pitchFamily="18" charset="0"/>
              </a:rPr>
              <a:t>L</a:t>
            </a:r>
            <a:r>
              <a:rPr lang="zh-CN" altLang="en-US" sz="2400">
                <a:solidFill>
                  <a:schemeClr val="bg1"/>
                </a:solidFill>
                <a:latin typeface="Times New Roman" panose="02020603050405020304" pitchFamily="18" charset="0"/>
                <a:cs typeface="Times New Roman" panose="02020603050405020304" pitchFamily="18" charset="0"/>
              </a:rPr>
              <a:t>，开关在</a:t>
            </a:r>
            <a:r>
              <a:rPr lang="en-US" altLang="zh-CN" sz="2400">
                <a:solidFill>
                  <a:schemeClr val="bg1"/>
                </a:solidFill>
                <a:latin typeface="Times New Roman" panose="02020603050405020304" pitchFamily="18" charset="0"/>
                <a:cs typeface="Times New Roman" panose="02020603050405020304" pitchFamily="18" charset="0"/>
              </a:rPr>
              <a:t>1</a:t>
            </a:r>
            <a:r>
              <a:rPr lang="zh-CN" altLang="en-US" sz="2400">
                <a:solidFill>
                  <a:schemeClr val="bg1"/>
                </a:solidFill>
                <a:latin typeface="Times New Roman" panose="02020603050405020304" pitchFamily="18" charset="0"/>
                <a:cs typeface="Times New Roman" panose="02020603050405020304" pitchFamily="18" charset="0"/>
              </a:rPr>
              <a:t>处时，电路中稳定的电流为</a:t>
            </a:r>
            <a:r>
              <a:rPr lang="en-US" altLang="zh-CN" sz="2400">
                <a:solidFill>
                  <a:schemeClr val="bg1"/>
                </a:solidFill>
                <a:latin typeface="Times New Roman" panose="02020603050405020304" pitchFamily="18" charset="0"/>
                <a:cs typeface="Times New Roman" panose="02020603050405020304" pitchFamily="18" charset="0"/>
              </a:rPr>
              <a:t>I</a:t>
            </a:r>
            <a:r>
              <a:rPr lang="en-US" altLang="zh-CN" sz="2400" baseline="-300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，将开关打到</a:t>
            </a:r>
            <a:r>
              <a:rPr lang="en-US" altLang="zh-CN" sz="2400">
                <a:solidFill>
                  <a:schemeClr val="bg1"/>
                </a:solidFill>
                <a:latin typeface="Times New Roman" panose="02020603050405020304" pitchFamily="18" charset="0"/>
                <a:cs typeface="Times New Roman" panose="02020603050405020304" pitchFamily="18" charset="0"/>
              </a:rPr>
              <a:t>2</a:t>
            </a:r>
            <a:r>
              <a:rPr lang="zh-CN" altLang="en-US" sz="2400">
                <a:solidFill>
                  <a:schemeClr val="bg1"/>
                </a:solidFill>
                <a:latin typeface="Times New Roman" panose="02020603050405020304" pitchFamily="18" charset="0"/>
                <a:cs typeface="Times New Roman" panose="02020603050405020304" pitchFamily="18" charset="0"/>
              </a:rPr>
              <a:t>后，试证明电阻上放出的焦耳尔热等于电感中储存的磁能。</a:t>
            </a:r>
            <a:endParaRPr lang="zh-CN" altLang="en-US" sz="1000">
              <a:solidFill>
                <a:schemeClr val="bg1"/>
              </a:solidFill>
            </a:endParaRPr>
          </a:p>
        </p:txBody>
      </p:sp>
      <p:sp>
        <p:nvSpPr>
          <p:cNvPr id="60426" name="Rectangle 49"/>
          <p:cNvSpPr>
            <a:spLocks noChangeArrowheads="1"/>
          </p:cNvSpPr>
          <p:nvPr/>
        </p:nvSpPr>
        <p:spPr bwMode="auto">
          <a:xfrm>
            <a:off x="950913" y="2767013"/>
            <a:ext cx="4921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将</a:t>
            </a:r>
            <a:endParaRPr lang="zh-CN" altLang="zh-CN" sz="2800">
              <a:solidFill>
                <a:schemeClr val="bg1"/>
              </a:solidFill>
            </a:endParaRPr>
          </a:p>
        </p:txBody>
      </p:sp>
      <p:sp>
        <p:nvSpPr>
          <p:cNvPr id="60427" name="Rectangle 50"/>
          <p:cNvSpPr>
            <a:spLocks noChangeArrowheads="1"/>
          </p:cNvSpPr>
          <p:nvPr/>
        </p:nvSpPr>
        <p:spPr bwMode="auto">
          <a:xfrm>
            <a:off x="2633663" y="2767013"/>
            <a:ext cx="1416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代入得：</a:t>
            </a:r>
            <a:endParaRPr lang="zh-CN" altLang="en-US" sz="3200">
              <a:solidFill>
                <a:schemeClr val="bg1"/>
              </a:solidFill>
            </a:endParaRPr>
          </a:p>
        </p:txBody>
      </p:sp>
      <p:sp>
        <p:nvSpPr>
          <p:cNvPr id="60428" name="Rectangle 51"/>
          <p:cNvSpPr>
            <a:spLocks noChangeArrowheads="1"/>
          </p:cNvSpPr>
          <p:nvPr/>
        </p:nvSpPr>
        <p:spPr bwMode="auto">
          <a:xfrm>
            <a:off x="927100" y="3470275"/>
            <a:ext cx="53482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当</a:t>
            </a:r>
            <a:r>
              <a:rPr lang="en-US" altLang="zh-CN" sz="2400">
                <a:solidFill>
                  <a:schemeClr val="bg1"/>
                </a:solidFill>
                <a:latin typeface="Times New Roman" panose="02020603050405020304" pitchFamily="18" charset="0"/>
                <a:cs typeface="Times New Roman" panose="02020603050405020304" pitchFamily="18" charset="0"/>
              </a:rPr>
              <a:t>t</a:t>
            </a:r>
            <a:r>
              <a:rPr lang="zh-CN" altLang="en-US" sz="2400">
                <a:solidFill>
                  <a:schemeClr val="bg1"/>
                </a:solidFill>
                <a:latin typeface="Times New Roman" panose="02020603050405020304" pitchFamily="18" charset="0"/>
                <a:cs typeface="Times New Roman" panose="02020603050405020304" pitchFamily="18" charset="0"/>
              </a:rPr>
              <a:t>＝</a:t>
            </a:r>
            <a:r>
              <a:rPr lang="en-US" altLang="zh-CN" sz="24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时，</a:t>
            </a:r>
            <a:r>
              <a:rPr lang="en-US" altLang="zh-CN" sz="2400">
                <a:solidFill>
                  <a:schemeClr val="bg1"/>
                </a:solidFill>
                <a:latin typeface="Times New Roman" panose="02020603050405020304" pitchFamily="18" charset="0"/>
                <a:cs typeface="Times New Roman" panose="02020603050405020304" pitchFamily="18" charset="0"/>
              </a:rPr>
              <a:t>I</a:t>
            </a:r>
            <a:r>
              <a:rPr lang="zh-CN" altLang="en-US" sz="2400">
                <a:solidFill>
                  <a:schemeClr val="bg1"/>
                </a:solidFill>
                <a:latin typeface="Times New Roman" panose="02020603050405020304" pitchFamily="18" charset="0"/>
                <a:cs typeface="Times New Roman" panose="02020603050405020304" pitchFamily="18" charset="0"/>
              </a:rPr>
              <a:t>＝</a:t>
            </a:r>
            <a:r>
              <a:rPr lang="en-US" altLang="zh-CN" sz="2400">
                <a:solidFill>
                  <a:schemeClr val="bg1"/>
                </a:solidFill>
                <a:latin typeface="Times New Roman" panose="02020603050405020304" pitchFamily="18" charset="0"/>
                <a:cs typeface="Times New Roman" panose="02020603050405020304" pitchFamily="18" charset="0"/>
              </a:rPr>
              <a:t>I</a:t>
            </a:r>
            <a:r>
              <a:rPr lang="en-US" altLang="zh-CN" sz="2400" baseline="-300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，该微分方程的解为：</a:t>
            </a:r>
            <a:endParaRPr lang="zh-CN" altLang="en-US" sz="1000">
              <a:solidFill>
                <a:schemeClr val="bg1"/>
              </a:solidFill>
            </a:endParaRPr>
          </a:p>
        </p:txBody>
      </p:sp>
      <p:sp>
        <p:nvSpPr>
          <p:cNvPr id="60429" name="Rectangle 52"/>
          <p:cNvSpPr>
            <a:spLocks noChangeArrowheads="1"/>
          </p:cNvSpPr>
          <p:nvPr/>
        </p:nvSpPr>
        <p:spPr bwMode="auto">
          <a:xfrm>
            <a:off x="900113" y="4483100"/>
            <a:ext cx="37750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电阻</a:t>
            </a:r>
            <a:r>
              <a:rPr lang="en-US" altLang="zh-CN" sz="2400">
                <a:solidFill>
                  <a:schemeClr val="bg1"/>
                </a:solidFill>
                <a:latin typeface="Times New Roman" panose="02020603050405020304" pitchFamily="18" charset="0"/>
                <a:cs typeface="Times New Roman" panose="02020603050405020304" pitchFamily="18" charset="0"/>
              </a:rPr>
              <a:t>R</a:t>
            </a:r>
            <a:r>
              <a:rPr lang="zh-CN" altLang="en-US" sz="2400">
                <a:solidFill>
                  <a:schemeClr val="bg1"/>
                </a:solidFill>
                <a:latin typeface="Times New Roman" panose="02020603050405020304" pitchFamily="18" charset="0"/>
                <a:cs typeface="Times New Roman" panose="02020603050405020304" pitchFamily="18" charset="0"/>
              </a:rPr>
              <a:t>上放出的焦耳热为：</a:t>
            </a:r>
            <a:endParaRPr lang="zh-CN" altLang="en-US" sz="1000">
              <a:solidFill>
                <a:schemeClr val="bg1"/>
              </a:solidFill>
            </a:endParaRPr>
          </a:p>
        </p:txBody>
      </p:sp>
      <p:sp>
        <p:nvSpPr>
          <p:cNvPr id="60430" name="Rectangle 53"/>
          <p:cNvSpPr>
            <a:spLocks noChangeArrowheads="1"/>
          </p:cNvSpPr>
          <p:nvPr/>
        </p:nvSpPr>
        <p:spPr bwMode="auto">
          <a:xfrm>
            <a:off x="809625" y="5761038"/>
            <a:ext cx="4373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正好等于自感</a:t>
            </a:r>
            <a:r>
              <a:rPr lang="en-US" altLang="zh-CN" sz="2400">
                <a:solidFill>
                  <a:schemeClr val="bg1"/>
                </a:solidFill>
                <a:latin typeface="Times New Roman" panose="02020603050405020304" pitchFamily="18" charset="0"/>
                <a:cs typeface="Times New Roman" panose="02020603050405020304" pitchFamily="18" charset="0"/>
              </a:rPr>
              <a:t>L</a:t>
            </a:r>
            <a:r>
              <a:rPr lang="zh-CN" altLang="en-US" sz="2400">
                <a:solidFill>
                  <a:schemeClr val="bg1"/>
                </a:solidFill>
                <a:latin typeface="Times New Roman" panose="02020603050405020304" pitchFamily="18" charset="0"/>
                <a:cs typeface="Times New Roman" panose="02020603050405020304" pitchFamily="18" charset="0"/>
              </a:rPr>
              <a:t>中储存的磁能。</a:t>
            </a:r>
            <a:endParaRPr lang="zh-CN" altLang="en-US" sz="3200">
              <a:solidFill>
                <a:schemeClr val="bg1"/>
              </a:solidFill>
            </a:endParaRPr>
          </a:p>
        </p:txBody>
      </p:sp>
      <p:sp>
        <p:nvSpPr>
          <p:cNvPr id="60431" name="矩形 48"/>
          <p:cNvSpPr>
            <a:spLocks noChangeArrowheads="1"/>
          </p:cNvSpPr>
          <p:nvPr/>
        </p:nvSpPr>
        <p:spPr bwMode="auto">
          <a:xfrm>
            <a:off x="395288" y="1662113"/>
            <a:ext cx="853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latin typeface="Times New Roman" panose="02020603050405020304" pitchFamily="18" charset="0"/>
                <a:cs typeface="Times New Roman" panose="02020603050405020304" pitchFamily="18" charset="0"/>
              </a:rPr>
              <a:t>证明：开关由</a:t>
            </a:r>
            <a:r>
              <a:rPr lang="en-US" altLang="zh-CN" sz="2400">
                <a:solidFill>
                  <a:schemeClr val="bg1"/>
                </a:solidFill>
                <a:latin typeface="Times New Roman" panose="02020603050405020304" pitchFamily="18" charset="0"/>
                <a:cs typeface="Times New Roman" panose="02020603050405020304" pitchFamily="18" charset="0"/>
              </a:rPr>
              <a:t>1</a:t>
            </a:r>
            <a:r>
              <a:rPr lang="zh-CN" altLang="zh-CN" sz="2400">
                <a:solidFill>
                  <a:schemeClr val="bg1"/>
                </a:solidFill>
                <a:latin typeface="Times New Roman" panose="02020603050405020304" pitchFamily="18" charset="0"/>
                <a:cs typeface="Times New Roman" panose="02020603050405020304" pitchFamily="18" charset="0"/>
              </a:rPr>
              <a:t>打到</a:t>
            </a:r>
            <a:r>
              <a:rPr lang="en-US" altLang="zh-CN" sz="2400">
                <a:solidFill>
                  <a:schemeClr val="bg1"/>
                </a:solidFill>
                <a:latin typeface="Times New Roman" panose="02020603050405020304" pitchFamily="18" charset="0"/>
                <a:cs typeface="Times New Roman" panose="02020603050405020304" pitchFamily="18" charset="0"/>
              </a:rPr>
              <a:t>2</a:t>
            </a:r>
            <a:r>
              <a:rPr lang="zh-CN" altLang="zh-CN" sz="2400">
                <a:solidFill>
                  <a:schemeClr val="bg1"/>
                </a:solidFill>
                <a:latin typeface="Times New Roman" panose="02020603050405020304" pitchFamily="18" charset="0"/>
                <a:cs typeface="Times New Roman" panose="02020603050405020304" pitchFamily="18" charset="0"/>
              </a:rPr>
              <a:t>后，电流</a:t>
            </a:r>
            <a:r>
              <a:rPr lang="en-US" altLang="zh-CN" sz="2400">
                <a:solidFill>
                  <a:schemeClr val="bg1"/>
                </a:solidFill>
                <a:latin typeface="Times New Roman" panose="02020603050405020304" pitchFamily="18" charset="0"/>
                <a:cs typeface="Times New Roman" panose="02020603050405020304" pitchFamily="18" charset="0"/>
              </a:rPr>
              <a:t>I</a:t>
            </a:r>
            <a:r>
              <a:rPr lang="zh-CN" altLang="zh-CN" sz="2400">
                <a:solidFill>
                  <a:schemeClr val="bg1"/>
                </a:solidFill>
                <a:latin typeface="Times New Roman" panose="02020603050405020304" pitchFamily="18" charset="0"/>
                <a:cs typeface="Times New Roman" panose="02020603050405020304" pitchFamily="18" charset="0"/>
              </a:rPr>
              <a:t>逐渐变为</a:t>
            </a:r>
            <a:r>
              <a:rPr lang="en-US" altLang="zh-CN" sz="2400">
                <a:solidFill>
                  <a:schemeClr val="bg1"/>
                </a:solidFill>
                <a:latin typeface="Times New Roman" panose="02020603050405020304" pitchFamily="18" charset="0"/>
                <a:cs typeface="Times New Roman" panose="02020603050405020304" pitchFamily="18" charset="0"/>
              </a:rPr>
              <a:t>0</a:t>
            </a:r>
            <a:r>
              <a:rPr lang="zh-CN" altLang="zh-CN" sz="2400">
                <a:solidFill>
                  <a:schemeClr val="bg1"/>
                </a:solidFill>
                <a:latin typeface="Times New Roman" panose="02020603050405020304" pitchFamily="18" charset="0"/>
                <a:cs typeface="Times New Roman" panose="02020603050405020304" pitchFamily="18" charset="0"/>
              </a:rPr>
              <a:t>，根据欧姆定律：</a:t>
            </a:r>
            <a:endParaRPr lang="zh-CN" altLang="en-US" sz="24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33375"/>
            <a:ext cx="7056438" cy="587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165100" y="1466850"/>
            <a:ext cx="3568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问题的提出</a:t>
            </a:r>
          </a:p>
        </p:txBody>
      </p:sp>
      <p:sp>
        <p:nvSpPr>
          <p:cNvPr id="142339" name="Oval 3"/>
          <p:cNvSpPr>
            <a:spLocks noChangeArrowheads="1"/>
          </p:cNvSpPr>
          <p:nvPr/>
        </p:nvSpPr>
        <p:spPr bwMode="auto">
          <a:xfrm>
            <a:off x="6475413" y="1714500"/>
            <a:ext cx="477837" cy="971550"/>
          </a:xfrm>
          <a:prstGeom prst="ellipse">
            <a:avLst/>
          </a:prstGeom>
          <a:solidFill>
            <a:srgbClr val="96969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2340" name="Object 4"/>
          <p:cNvGraphicFramePr>
            <a:graphicFrameLocks/>
          </p:cNvGraphicFramePr>
          <p:nvPr/>
        </p:nvGraphicFramePr>
        <p:xfrm>
          <a:off x="2784475" y="1978025"/>
          <a:ext cx="1624013" cy="608013"/>
        </p:xfrm>
        <a:graphic>
          <a:graphicData uri="http://schemas.openxmlformats.org/presentationml/2006/ole">
            <mc:AlternateContent xmlns:mc="http://schemas.openxmlformats.org/markup-compatibility/2006">
              <mc:Choice xmlns:v="urn:schemas-microsoft-com:vml" Requires="v">
                <p:oleObj name="公式" r:id="rId2" imgW="1533545" imgH="504900" progId="Equation.3">
                  <p:embed/>
                </p:oleObj>
              </mc:Choice>
              <mc:Fallback>
                <p:oleObj name="公式" r:id="rId2" imgW="1533545" imgH="50490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475" y="1978025"/>
                        <a:ext cx="16240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1" name="Freeform 5"/>
          <p:cNvSpPr>
            <a:spLocks/>
          </p:cNvSpPr>
          <p:nvPr/>
        </p:nvSpPr>
        <p:spPr bwMode="auto">
          <a:xfrm>
            <a:off x="5786438" y="1657350"/>
            <a:ext cx="874712" cy="1028700"/>
          </a:xfrm>
          <a:custGeom>
            <a:avLst/>
            <a:gdLst>
              <a:gd name="T0" fmla="*/ 2147483646 w 704"/>
              <a:gd name="T1" fmla="*/ 2147483646 h 840"/>
              <a:gd name="T2" fmla="*/ 2147483646 w 704"/>
              <a:gd name="T3" fmla="*/ 2147483646 h 840"/>
              <a:gd name="T4" fmla="*/ 2147483646 w 704"/>
              <a:gd name="T5" fmla="*/ 2147483646 h 840"/>
              <a:gd name="T6" fmla="*/ 2147483646 w 704"/>
              <a:gd name="T7" fmla="*/ 2147483646 h 840"/>
              <a:gd name="T8" fmla="*/ 2147483646 w 704"/>
              <a:gd name="T9" fmla="*/ 2147483646 h 840"/>
              <a:gd name="T10" fmla="*/ 2147483646 w 704"/>
              <a:gd name="T11" fmla="*/ 2147483646 h 8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4" h="840">
                <a:moveTo>
                  <a:pt x="704" y="24"/>
                </a:moveTo>
                <a:cubicBezTo>
                  <a:pt x="584" y="12"/>
                  <a:pt x="464" y="0"/>
                  <a:pt x="368" y="24"/>
                </a:cubicBezTo>
                <a:cubicBezTo>
                  <a:pt x="272" y="48"/>
                  <a:pt x="184" y="64"/>
                  <a:pt x="128" y="168"/>
                </a:cubicBezTo>
                <a:cubicBezTo>
                  <a:pt x="72" y="272"/>
                  <a:pt x="0" y="544"/>
                  <a:pt x="32" y="648"/>
                </a:cubicBezTo>
                <a:cubicBezTo>
                  <a:pt x="64" y="752"/>
                  <a:pt x="208" y="760"/>
                  <a:pt x="320" y="792"/>
                </a:cubicBezTo>
                <a:cubicBezTo>
                  <a:pt x="432" y="824"/>
                  <a:pt x="568" y="832"/>
                  <a:pt x="704" y="840"/>
                </a:cubicBezTo>
              </a:path>
            </a:pathLst>
          </a:custGeom>
          <a:noFill/>
          <a:ln w="9525" cap="flat">
            <a:solidFill>
              <a:schemeClr val="bg1"/>
            </a:solidFill>
            <a:prstDash val="dash"/>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2" name="Freeform 6"/>
          <p:cNvSpPr>
            <a:spLocks/>
          </p:cNvSpPr>
          <p:nvPr/>
        </p:nvSpPr>
        <p:spPr bwMode="auto">
          <a:xfrm>
            <a:off x="6718300" y="1638300"/>
            <a:ext cx="1143000" cy="1209675"/>
          </a:xfrm>
          <a:custGeom>
            <a:avLst/>
            <a:gdLst>
              <a:gd name="T0" fmla="*/ 2147483646 w 920"/>
              <a:gd name="T1" fmla="*/ 2147483646 h 1016"/>
              <a:gd name="T2" fmla="*/ 2147483646 w 920"/>
              <a:gd name="T3" fmla="*/ 2147483646 h 1016"/>
              <a:gd name="T4" fmla="*/ 2147483646 w 920"/>
              <a:gd name="T5" fmla="*/ 2147483646 h 1016"/>
              <a:gd name="T6" fmla="*/ 2147483646 w 920"/>
              <a:gd name="T7" fmla="*/ 2147483646 h 1016"/>
              <a:gd name="T8" fmla="*/ 2147483646 w 920"/>
              <a:gd name="T9" fmla="*/ 2147483646 h 1016"/>
              <a:gd name="T10" fmla="*/ 2147483646 w 920"/>
              <a:gd name="T11" fmla="*/ 2147483646 h 1016"/>
              <a:gd name="T12" fmla="*/ 0 w 920"/>
              <a:gd name="T13" fmla="*/ 2147483646 h 1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0" h="1016">
                <a:moveTo>
                  <a:pt x="48" y="80"/>
                </a:moveTo>
                <a:cubicBezTo>
                  <a:pt x="140" y="80"/>
                  <a:pt x="232" y="80"/>
                  <a:pt x="336" y="80"/>
                </a:cubicBezTo>
                <a:cubicBezTo>
                  <a:pt x="440" y="80"/>
                  <a:pt x="576" y="0"/>
                  <a:pt x="672" y="80"/>
                </a:cubicBezTo>
                <a:cubicBezTo>
                  <a:pt x="768" y="160"/>
                  <a:pt x="920" y="416"/>
                  <a:pt x="912" y="560"/>
                </a:cubicBezTo>
                <a:cubicBezTo>
                  <a:pt x="904" y="704"/>
                  <a:pt x="728" y="872"/>
                  <a:pt x="624" y="944"/>
                </a:cubicBezTo>
                <a:cubicBezTo>
                  <a:pt x="520" y="1016"/>
                  <a:pt x="392" y="1000"/>
                  <a:pt x="288" y="992"/>
                </a:cubicBezTo>
                <a:cubicBezTo>
                  <a:pt x="184" y="984"/>
                  <a:pt x="92" y="940"/>
                  <a:pt x="0" y="896"/>
                </a:cubicBezTo>
              </a:path>
            </a:pathLst>
          </a:custGeom>
          <a:noFill/>
          <a:ln w="9525" cap="flat">
            <a:solidFill>
              <a:srgbClr val="CC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2343" name="Object 7"/>
          <p:cNvGraphicFramePr>
            <a:graphicFrameLocks noChangeAspect="1"/>
          </p:cNvGraphicFramePr>
          <p:nvPr/>
        </p:nvGraphicFramePr>
        <p:xfrm>
          <a:off x="5943600" y="1714500"/>
          <a:ext cx="411163" cy="487363"/>
        </p:xfrm>
        <a:graphic>
          <a:graphicData uri="http://schemas.openxmlformats.org/presentationml/2006/ole">
            <mc:AlternateContent xmlns:mc="http://schemas.openxmlformats.org/markup-compatibility/2006">
              <mc:Choice xmlns:v="urn:schemas-microsoft-com:vml" Requires="v">
                <p:oleObj name="Equation" r:id="rId4" imgW="57268" imgH="123930" progId="Equation.3">
                  <p:embed/>
                </p:oleObj>
              </mc:Choice>
              <mc:Fallback>
                <p:oleObj name="Equation" r:id="rId4" imgW="57268" imgH="12393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714500"/>
                        <a:ext cx="41116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4" name="Object 8"/>
          <p:cNvGraphicFramePr>
            <a:graphicFrameLocks noChangeAspect="1"/>
          </p:cNvGraphicFramePr>
          <p:nvPr/>
        </p:nvGraphicFramePr>
        <p:xfrm>
          <a:off x="7189788" y="2247900"/>
          <a:ext cx="442912" cy="488950"/>
        </p:xfrm>
        <a:graphic>
          <a:graphicData uri="http://schemas.openxmlformats.org/presentationml/2006/ole">
            <mc:AlternateContent xmlns:mc="http://schemas.openxmlformats.org/markup-compatibility/2006">
              <mc:Choice xmlns:v="urn:schemas-microsoft-com:vml" Requires="v">
                <p:oleObj name="Equation" r:id="rId6" imgW="85632" imgH="123930" progId="Equation.3">
                  <p:embed/>
                </p:oleObj>
              </mc:Choice>
              <mc:Fallback>
                <p:oleObj name="Equation" r:id="rId6" imgW="85632" imgH="12393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9788" y="2247900"/>
                        <a:ext cx="4429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5" name="Object 9"/>
          <p:cNvGraphicFramePr>
            <a:graphicFrameLocks noChangeAspect="1"/>
          </p:cNvGraphicFramePr>
          <p:nvPr/>
        </p:nvGraphicFramePr>
        <p:xfrm>
          <a:off x="6554788" y="1809750"/>
          <a:ext cx="347662" cy="373063"/>
        </p:xfrm>
        <a:graphic>
          <a:graphicData uri="http://schemas.openxmlformats.org/presentationml/2006/ole">
            <mc:AlternateContent xmlns:mc="http://schemas.openxmlformats.org/markup-compatibility/2006">
              <mc:Choice xmlns:v="urn:schemas-microsoft-com:vml" Requires="v">
                <p:oleObj name="Equation" r:id="rId8" imgW="47543" imgH="57240" progId="Equation.3">
                  <p:embed/>
                </p:oleObj>
              </mc:Choice>
              <mc:Fallback>
                <p:oleObj name="Equation" r:id="rId8" imgW="47543" imgH="572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4788" y="1809750"/>
                        <a:ext cx="347662"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346" name="Group 10"/>
          <p:cNvGrpSpPr>
            <a:grpSpLocks/>
          </p:cNvGrpSpPr>
          <p:nvPr/>
        </p:nvGrpSpPr>
        <p:grpSpPr bwMode="auto">
          <a:xfrm>
            <a:off x="5680075" y="2324100"/>
            <a:ext cx="3101975" cy="1314450"/>
            <a:chOff x="3024" y="576"/>
            <a:chExt cx="2496" cy="1104"/>
          </a:xfrm>
        </p:grpSpPr>
        <p:sp>
          <p:nvSpPr>
            <p:cNvPr id="61498" name="Line 11"/>
            <p:cNvSpPr>
              <a:spLocks noChangeShapeType="1"/>
            </p:cNvSpPr>
            <p:nvPr/>
          </p:nvSpPr>
          <p:spPr bwMode="auto">
            <a:xfrm>
              <a:off x="3024" y="576"/>
              <a:ext cx="105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9" name="Line 12"/>
            <p:cNvSpPr>
              <a:spLocks noChangeShapeType="1"/>
            </p:cNvSpPr>
            <p:nvPr/>
          </p:nvSpPr>
          <p:spPr bwMode="auto">
            <a:xfrm>
              <a:off x="3024" y="576"/>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0" name="Line 13"/>
            <p:cNvSpPr>
              <a:spLocks noChangeShapeType="1"/>
            </p:cNvSpPr>
            <p:nvPr/>
          </p:nvSpPr>
          <p:spPr bwMode="auto">
            <a:xfrm>
              <a:off x="3024" y="1488"/>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1" name="Rectangle 14"/>
            <p:cNvSpPr>
              <a:spLocks noChangeArrowheads="1"/>
            </p:cNvSpPr>
            <p:nvPr/>
          </p:nvSpPr>
          <p:spPr bwMode="auto">
            <a:xfrm>
              <a:off x="3360" y="1392"/>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02" name="Line 15"/>
            <p:cNvSpPr>
              <a:spLocks noChangeShapeType="1"/>
            </p:cNvSpPr>
            <p:nvPr/>
          </p:nvSpPr>
          <p:spPr bwMode="auto">
            <a:xfrm>
              <a:off x="4032" y="1488"/>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3" name="Line 16"/>
            <p:cNvSpPr>
              <a:spLocks noChangeShapeType="1"/>
            </p:cNvSpPr>
            <p:nvPr/>
          </p:nvSpPr>
          <p:spPr bwMode="auto">
            <a:xfrm>
              <a:off x="4848" y="1296"/>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4" name="Line 17"/>
            <p:cNvSpPr>
              <a:spLocks noChangeShapeType="1"/>
            </p:cNvSpPr>
            <p:nvPr/>
          </p:nvSpPr>
          <p:spPr bwMode="auto">
            <a:xfrm>
              <a:off x="4992" y="1392"/>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5" name="Line 18"/>
            <p:cNvSpPr>
              <a:spLocks noChangeShapeType="1"/>
            </p:cNvSpPr>
            <p:nvPr/>
          </p:nvSpPr>
          <p:spPr bwMode="auto">
            <a:xfrm>
              <a:off x="4992" y="1488"/>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6" name="Line 19"/>
            <p:cNvSpPr>
              <a:spLocks noChangeShapeType="1"/>
            </p:cNvSpPr>
            <p:nvPr/>
          </p:nvSpPr>
          <p:spPr bwMode="auto">
            <a:xfrm>
              <a:off x="5520" y="576"/>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7" name="Line 20"/>
            <p:cNvSpPr>
              <a:spLocks noChangeShapeType="1"/>
            </p:cNvSpPr>
            <p:nvPr/>
          </p:nvSpPr>
          <p:spPr bwMode="auto">
            <a:xfrm flipV="1">
              <a:off x="3120" y="768"/>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08" name="Object 21"/>
            <p:cNvGraphicFramePr>
              <a:graphicFrameLocks noChangeAspect="1"/>
            </p:cNvGraphicFramePr>
            <p:nvPr/>
          </p:nvGraphicFramePr>
          <p:xfrm>
            <a:off x="3216" y="816"/>
            <a:ext cx="254" cy="301"/>
          </p:xfrm>
          <a:graphic>
            <a:graphicData uri="http://schemas.openxmlformats.org/presentationml/2006/ole">
              <mc:AlternateContent xmlns:mc="http://schemas.openxmlformats.org/markup-compatibility/2006">
                <mc:Choice xmlns:v="urn:schemas-microsoft-com:vml" Requires="v">
                  <p:oleObj name="Equation" r:id="rId10" imgW="19179" imgH="57240" progId="Equation.3">
                    <p:embed/>
                  </p:oleObj>
                </mc:Choice>
                <mc:Fallback>
                  <p:oleObj name="Equation" r:id="rId10" imgW="19179" imgH="57240"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16" y="81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09" name="Object 22"/>
            <p:cNvGraphicFramePr>
              <a:graphicFrameLocks noChangeAspect="1"/>
            </p:cNvGraphicFramePr>
            <p:nvPr/>
          </p:nvGraphicFramePr>
          <p:xfrm>
            <a:off x="3552" y="1104"/>
            <a:ext cx="305" cy="301"/>
          </p:xfrm>
          <a:graphic>
            <a:graphicData uri="http://schemas.openxmlformats.org/presentationml/2006/ole">
              <mc:AlternateContent xmlns:mc="http://schemas.openxmlformats.org/markup-compatibility/2006">
                <mc:Choice xmlns:v="urn:schemas-microsoft-com:vml" Requires="v">
                  <p:oleObj name="Equation" r:id="rId12" imgW="47543" imgH="57240" progId="Equation.3">
                    <p:embed/>
                  </p:oleObj>
                </mc:Choice>
                <mc:Fallback>
                  <p:oleObj name="Equation" r:id="rId12" imgW="47543" imgH="5724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2" y="1104"/>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10" name="Object 23"/>
            <p:cNvGraphicFramePr>
              <a:graphicFrameLocks noChangeAspect="1"/>
            </p:cNvGraphicFramePr>
            <p:nvPr/>
          </p:nvGraphicFramePr>
          <p:xfrm>
            <a:off x="4800" y="1008"/>
            <a:ext cx="254" cy="255"/>
          </p:xfrm>
          <a:graphic>
            <a:graphicData uri="http://schemas.openxmlformats.org/presentationml/2006/ole">
              <mc:AlternateContent xmlns:mc="http://schemas.openxmlformats.org/markup-compatibility/2006">
                <mc:Choice xmlns:v="urn:schemas-microsoft-com:vml" Requires="v">
                  <p:oleObj name="Equation" r:id="rId14" imgW="19179" imgH="47520" progId="Equation.3">
                    <p:embed/>
                  </p:oleObj>
                </mc:Choice>
                <mc:Fallback>
                  <p:oleObj name="Equation" r:id="rId14" imgW="19179" imgH="4752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0" y="1008"/>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1" name="Line 24"/>
            <p:cNvSpPr>
              <a:spLocks noChangeShapeType="1"/>
            </p:cNvSpPr>
            <p:nvPr/>
          </p:nvSpPr>
          <p:spPr bwMode="auto">
            <a:xfrm>
              <a:off x="4080" y="576"/>
              <a:ext cx="144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2361" name="Oval 25"/>
          <p:cNvSpPr>
            <a:spLocks noChangeArrowheads="1"/>
          </p:cNvSpPr>
          <p:nvPr/>
        </p:nvSpPr>
        <p:spPr bwMode="auto">
          <a:xfrm>
            <a:off x="6475413" y="1714500"/>
            <a:ext cx="477837" cy="971550"/>
          </a:xfrm>
          <a:prstGeom prst="ellipse">
            <a:avLst/>
          </a:prstGeom>
          <a:noFill/>
          <a:ln w="9525">
            <a:solidFill>
              <a:schemeClr val="bg1"/>
            </a:solidFill>
            <a:round/>
            <a:headEnd/>
            <a:tailEnd/>
          </a:ln>
          <a:effectLst/>
          <a:extLst>
            <a:ext uri="{909E8E84-426E-40DD-AFC4-6F175D3DCCD1}">
              <a14:hiddenFill xmlns:a14="http://schemas.microsoft.com/office/drawing/2010/main">
                <a:solidFill>
                  <a:srgbClr val="96969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362" name="Freeform 26"/>
          <p:cNvSpPr>
            <a:spLocks/>
          </p:cNvSpPr>
          <p:nvPr/>
        </p:nvSpPr>
        <p:spPr bwMode="auto">
          <a:xfrm>
            <a:off x="5729288" y="3829050"/>
            <a:ext cx="725487" cy="908050"/>
          </a:xfrm>
          <a:custGeom>
            <a:avLst/>
            <a:gdLst>
              <a:gd name="T0" fmla="*/ 2147483646 w 704"/>
              <a:gd name="T1" fmla="*/ 2147483646 h 840"/>
              <a:gd name="T2" fmla="*/ 2147483646 w 704"/>
              <a:gd name="T3" fmla="*/ 2147483646 h 840"/>
              <a:gd name="T4" fmla="*/ 2147483646 w 704"/>
              <a:gd name="T5" fmla="*/ 2147483646 h 840"/>
              <a:gd name="T6" fmla="*/ 2147483646 w 704"/>
              <a:gd name="T7" fmla="*/ 2147483646 h 840"/>
              <a:gd name="T8" fmla="*/ 2147483646 w 704"/>
              <a:gd name="T9" fmla="*/ 2147483646 h 840"/>
              <a:gd name="T10" fmla="*/ 2147483646 w 704"/>
              <a:gd name="T11" fmla="*/ 2147483646 h 8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4" h="840">
                <a:moveTo>
                  <a:pt x="704" y="24"/>
                </a:moveTo>
                <a:cubicBezTo>
                  <a:pt x="584" y="12"/>
                  <a:pt x="464" y="0"/>
                  <a:pt x="368" y="24"/>
                </a:cubicBezTo>
                <a:cubicBezTo>
                  <a:pt x="272" y="48"/>
                  <a:pt x="184" y="64"/>
                  <a:pt x="128" y="168"/>
                </a:cubicBezTo>
                <a:cubicBezTo>
                  <a:pt x="72" y="272"/>
                  <a:pt x="0" y="544"/>
                  <a:pt x="32" y="648"/>
                </a:cubicBezTo>
                <a:cubicBezTo>
                  <a:pt x="64" y="752"/>
                  <a:pt x="208" y="760"/>
                  <a:pt x="320" y="792"/>
                </a:cubicBezTo>
                <a:cubicBezTo>
                  <a:pt x="432" y="824"/>
                  <a:pt x="568" y="832"/>
                  <a:pt x="704" y="840"/>
                </a:cubicBezTo>
              </a:path>
            </a:pathLst>
          </a:custGeom>
          <a:noFill/>
          <a:ln w="9525" cap="flat">
            <a:solidFill>
              <a:schemeClr val="bg1"/>
            </a:solidFill>
            <a:prstDash val="dash"/>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63" name="Freeform 27"/>
          <p:cNvSpPr>
            <a:spLocks/>
          </p:cNvSpPr>
          <p:nvPr/>
        </p:nvSpPr>
        <p:spPr bwMode="auto">
          <a:xfrm>
            <a:off x="6496050" y="3810000"/>
            <a:ext cx="1074738" cy="1030288"/>
          </a:xfrm>
          <a:custGeom>
            <a:avLst/>
            <a:gdLst>
              <a:gd name="T0" fmla="*/ 2147483646 w 920"/>
              <a:gd name="T1" fmla="*/ 2147483646 h 1016"/>
              <a:gd name="T2" fmla="*/ 2147483646 w 920"/>
              <a:gd name="T3" fmla="*/ 2147483646 h 1016"/>
              <a:gd name="T4" fmla="*/ 2147483646 w 920"/>
              <a:gd name="T5" fmla="*/ 2147483646 h 1016"/>
              <a:gd name="T6" fmla="*/ 2147483646 w 920"/>
              <a:gd name="T7" fmla="*/ 2147483646 h 1016"/>
              <a:gd name="T8" fmla="*/ 2147483646 w 920"/>
              <a:gd name="T9" fmla="*/ 2147483646 h 1016"/>
              <a:gd name="T10" fmla="*/ 2147483646 w 920"/>
              <a:gd name="T11" fmla="*/ 2147483646 h 1016"/>
              <a:gd name="T12" fmla="*/ 0 w 920"/>
              <a:gd name="T13" fmla="*/ 2147483646 h 1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0" h="1016">
                <a:moveTo>
                  <a:pt x="48" y="80"/>
                </a:moveTo>
                <a:cubicBezTo>
                  <a:pt x="140" y="80"/>
                  <a:pt x="232" y="80"/>
                  <a:pt x="336" y="80"/>
                </a:cubicBezTo>
                <a:cubicBezTo>
                  <a:pt x="440" y="80"/>
                  <a:pt x="576" y="0"/>
                  <a:pt x="672" y="80"/>
                </a:cubicBezTo>
                <a:cubicBezTo>
                  <a:pt x="768" y="160"/>
                  <a:pt x="920" y="416"/>
                  <a:pt x="912" y="560"/>
                </a:cubicBezTo>
                <a:cubicBezTo>
                  <a:pt x="904" y="704"/>
                  <a:pt x="728" y="872"/>
                  <a:pt x="624" y="944"/>
                </a:cubicBezTo>
                <a:cubicBezTo>
                  <a:pt x="520" y="1016"/>
                  <a:pt x="392" y="1000"/>
                  <a:pt x="288" y="992"/>
                </a:cubicBezTo>
                <a:cubicBezTo>
                  <a:pt x="184" y="984"/>
                  <a:pt x="92" y="940"/>
                  <a:pt x="0" y="896"/>
                </a:cubicBezTo>
              </a:path>
            </a:pathLst>
          </a:custGeom>
          <a:noFill/>
          <a:ln w="9525" cap="flat">
            <a:solidFill>
              <a:srgbClr val="CC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2364" name="Object 28"/>
          <p:cNvGraphicFramePr>
            <a:graphicFrameLocks noChangeAspect="1"/>
          </p:cNvGraphicFramePr>
          <p:nvPr/>
        </p:nvGraphicFramePr>
        <p:xfrm>
          <a:off x="5829300" y="3867150"/>
          <a:ext cx="411163" cy="487363"/>
        </p:xfrm>
        <a:graphic>
          <a:graphicData uri="http://schemas.openxmlformats.org/presentationml/2006/ole">
            <mc:AlternateContent xmlns:mc="http://schemas.openxmlformats.org/markup-compatibility/2006">
              <mc:Choice xmlns:v="urn:schemas-microsoft-com:vml" Requires="v">
                <p:oleObj name="Equation" r:id="rId16" imgW="57268" imgH="123930" progId="Equation.3">
                  <p:embed/>
                </p:oleObj>
              </mc:Choice>
              <mc:Fallback>
                <p:oleObj name="Equation" r:id="rId16" imgW="57268" imgH="123930" progId="Equation.3">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29300" y="3867150"/>
                        <a:ext cx="41116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65" name="Object 29"/>
          <p:cNvGraphicFramePr>
            <a:graphicFrameLocks noChangeAspect="1"/>
          </p:cNvGraphicFramePr>
          <p:nvPr/>
        </p:nvGraphicFramePr>
        <p:xfrm>
          <a:off x="7391400" y="3714750"/>
          <a:ext cx="442913" cy="488950"/>
        </p:xfrm>
        <a:graphic>
          <a:graphicData uri="http://schemas.openxmlformats.org/presentationml/2006/ole">
            <mc:AlternateContent xmlns:mc="http://schemas.openxmlformats.org/markup-compatibility/2006">
              <mc:Choice xmlns:v="urn:schemas-microsoft-com:vml" Requires="v">
                <p:oleObj name="Equation" r:id="rId18" imgW="85632" imgH="123930" progId="Equation.3">
                  <p:embed/>
                </p:oleObj>
              </mc:Choice>
              <mc:Fallback>
                <p:oleObj name="Equation" r:id="rId18" imgW="85632" imgH="123930" progId="Equation.3">
                  <p:embed/>
                  <p:pic>
                    <p:nvPicPr>
                      <p:cNvPr id="0"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91400" y="3714750"/>
                        <a:ext cx="4429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66" name="Oval 30"/>
          <p:cNvSpPr>
            <a:spLocks noChangeArrowheads="1"/>
          </p:cNvSpPr>
          <p:nvPr/>
        </p:nvSpPr>
        <p:spPr bwMode="auto">
          <a:xfrm>
            <a:off x="6267450" y="3867150"/>
            <a:ext cx="477838" cy="842963"/>
          </a:xfrm>
          <a:prstGeom prst="ellipse">
            <a:avLst/>
          </a:prstGeom>
          <a:solidFill>
            <a:srgbClr val="96969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2367" name="Object 31"/>
          <p:cNvGraphicFramePr>
            <a:graphicFrameLocks noChangeAspect="1"/>
          </p:cNvGraphicFramePr>
          <p:nvPr/>
        </p:nvGraphicFramePr>
        <p:xfrm>
          <a:off x="6267450" y="3886200"/>
          <a:ext cx="347663" cy="373063"/>
        </p:xfrm>
        <a:graphic>
          <a:graphicData uri="http://schemas.openxmlformats.org/presentationml/2006/ole">
            <mc:AlternateContent xmlns:mc="http://schemas.openxmlformats.org/markup-compatibility/2006">
              <mc:Choice xmlns:v="urn:schemas-microsoft-com:vml" Requires="v">
                <p:oleObj name="Equation" r:id="rId20" imgW="47543" imgH="57240" progId="Equation.3">
                  <p:embed/>
                </p:oleObj>
              </mc:Choice>
              <mc:Fallback>
                <p:oleObj name="Equation" r:id="rId20" imgW="47543" imgH="57240" progId="Equation.3">
                  <p:embed/>
                  <p:pic>
                    <p:nvPicPr>
                      <p:cNvPr id="0"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67450" y="3886200"/>
                        <a:ext cx="347663"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368" name="Group 32"/>
          <p:cNvGrpSpPr>
            <a:grpSpLocks/>
          </p:cNvGrpSpPr>
          <p:nvPr/>
        </p:nvGrpSpPr>
        <p:grpSpPr bwMode="auto">
          <a:xfrm>
            <a:off x="5657850" y="4419600"/>
            <a:ext cx="3103563" cy="1076325"/>
            <a:chOff x="2976" y="2352"/>
            <a:chExt cx="2496" cy="1104"/>
          </a:xfrm>
        </p:grpSpPr>
        <p:sp>
          <p:nvSpPr>
            <p:cNvPr id="61484" name="Line 33"/>
            <p:cNvSpPr>
              <a:spLocks noChangeShapeType="1"/>
            </p:cNvSpPr>
            <p:nvPr/>
          </p:nvSpPr>
          <p:spPr bwMode="auto">
            <a:xfrm flipV="1">
              <a:off x="3072" y="2592"/>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85" name="Object 34"/>
            <p:cNvGraphicFramePr>
              <a:graphicFrameLocks noChangeAspect="1"/>
            </p:cNvGraphicFramePr>
            <p:nvPr/>
          </p:nvGraphicFramePr>
          <p:xfrm>
            <a:off x="3120" y="2736"/>
            <a:ext cx="254" cy="301"/>
          </p:xfrm>
          <a:graphic>
            <a:graphicData uri="http://schemas.openxmlformats.org/presentationml/2006/ole">
              <mc:AlternateContent xmlns:mc="http://schemas.openxmlformats.org/markup-compatibility/2006">
                <mc:Choice xmlns:v="urn:schemas-microsoft-com:vml" Requires="v">
                  <p:oleObj name="Equation" r:id="rId22" imgW="19179" imgH="57240" progId="Equation.3">
                    <p:embed/>
                  </p:oleObj>
                </mc:Choice>
                <mc:Fallback>
                  <p:oleObj name="Equation" r:id="rId22" imgW="19179" imgH="57240" progId="Equation.3">
                    <p:embed/>
                    <p:pic>
                      <p:nvPicPr>
                        <p:cNvPr id="0" name="Object 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20" y="273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86" name="Line 35"/>
            <p:cNvSpPr>
              <a:spLocks noChangeShapeType="1"/>
            </p:cNvSpPr>
            <p:nvPr/>
          </p:nvSpPr>
          <p:spPr bwMode="auto">
            <a:xfrm>
              <a:off x="2976" y="2352"/>
              <a:ext cx="105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7" name="Line 36"/>
            <p:cNvSpPr>
              <a:spLocks noChangeShapeType="1"/>
            </p:cNvSpPr>
            <p:nvPr/>
          </p:nvSpPr>
          <p:spPr bwMode="auto">
            <a:xfrm>
              <a:off x="2976" y="235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8" name="Line 37"/>
            <p:cNvSpPr>
              <a:spLocks noChangeShapeType="1"/>
            </p:cNvSpPr>
            <p:nvPr/>
          </p:nvSpPr>
          <p:spPr bwMode="auto">
            <a:xfrm>
              <a:off x="2976" y="3264"/>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9" name="Rectangle 38"/>
            <p:cNvSpPr>
              <a:spLocks noChangeArrowheads="1"/>
            </p:cNvSpPr>
            <p:nvPr/>
          </p:nvSpPr>
          <p:spPr bwMode="auto">
            <a:xfrm>
              <a:off x="3312" y="3168"/>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90" name="Line 39"/>
            <p:cNvSpPr>
              <a:spLocks noChangeShapeType="1"/>
            </p:cNvSpPr>
            <p:nvPr/>
          </p:nvSpPr>
          <p:spPr bwMode="auto">
            <a:xfrm>
              <a:off x="3984" y="3264"/>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1" name="Line 40"/>
            <p:cNvSpPr>
              <a:spLocks noChangeShapeType="1"/>
            </p:cNvSpPr>
            <p:nvPr/>
          </p:nvSpPr>
          <p:spPr bwMode="auto">
            <a:xfrm>
              <a:off x="4800" y="3072"/>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2" name="Line 41"/>
            <p:cNvSpPr>
              <a:spLocks noChangeShapeType="1"/>
            </p:cNvSpPr>
            <p:nvPr/>
          </p:nvSpPr>
          <p:spPr bwMode="auto">
            <a:xfrm>
              <a:off x="4944" y="3168"/>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3" name="Line 42"/>
            <p:cNvSpPr>
              <a:spLocks noChangeShapeType="1"/>
            </p:cNvSpPr>
            <p:nvPr/>
          </p:nvSpPr>
          <p:spPr bwMode="auto">
            <a:xfrm>
              <a:off x="4944" y="3264"/>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4" name="Line 43"/>
            <p:cNvSpPr>
              <a:spLocks noChangeShapeType="1"/>
            </p:cNvSpPr>
            <p:nvPr/>
          </p:nvSpPr>
          <p:spPr bwMode="auto">
            <a:xfrm>
              <a:off x="5472" y="235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95" name="Object 44"/>
            <p:cNvGraphicFramePr>
              <a:graphicFrameLocks noChangeAspect="1"/>
            </p:cNvGraphicFramePr>
            <p:nvPr/>
          </p:nvGraphicFramePr>
          <p:xfrm>
            <a:off x="3504" y="2880"/>
            <a:ext cx="305" cy="301"/>
          </p:xfrm>
          <a:graphic>
            <a:graphicData uri="http://schemas.openxmlformats.org/presentationml/2006/ole">
              <mc:AlternateContent xmlns:mc="http://schemas.openxmlformats.org/markup-compatibility/2006">
                <mc:Choice xmlns:v="urn:schemas-microsoft-com:vml" Requires="v">
                  <p:oleObj name="Equation" r:id="rId24" imgW="47543" imgH="57240" progId="Equation.3">
                    <p:embed/>
                  </p:oleObj>
                </mc:Choice>
                <mc:Fallback>
                  <p:oleObj name="Equation" r:id="rId24" imgW="47543" imgH="57240" progId="Equation.3">
                    <p:embed/>
                    <p:pic>
                      <p:nvPicPr>
                        <p:cNvPr id="0" name="Object 4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04" y="2880"/>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6" name="Object 45"/>
            <p:cNvGraphicFramePr>
              <a:graphicFrameLocks noChangeAspect="1"/>
            </p:cNvGraphicFramePr>
            <p:nvPr/>
          </p:nvGraphicFramePr>
          <p:xfrm>
            <a:off x="4752" y="2784"/>
            <a:ext cx="254" cy="255"/>
          </p:xfrm>
          <a:graphic>
            <a:graphicData uri="http://schemas.openxmlformats.org/presentationml/2006/ole">
              <mc:AlternateContent xmlns:mc="http://schemas.openxmlformats.org/markup-compatibility/2006">
                <mc:Choice xmlns:v="urn:schemas-microsoft-com:vml" Requires="v">
                  <p:oleObj name="Equation" r:id="rId26" imgW="19179" imgH="47520" progId="Equation.3">
                    <p:embed/>
                  </p:oleObj>
                </mc:Choice>
                <mc:Fallback>
                  <p:oleObj name="Equation" r:id="rId26" imgW="19179" imgH="47520" progId="Equation.3">
                    <p:embed/>
                    <p:pic>
                      <p:nvPicPr>
                        <p:cNvPr id="0" name="Object 4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52" y="2784"/>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97" name="Line 46"/>
            <p:cNvSpPr>
              <a:spLocks noChangeShapeType="1"/>
            </p:cNvSpPr>
            <p:nvPr/>
          </p:nvSpPr>
          <p:spPr bwMode="auto">
            <a:xfrm>
              <a:off x="4704" y="2352"/>
              <a:ext cx="76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2383" name="Rectangle 47"/>
          <p:cNvSpPr>
            <a:spLocks noChangeArrowheads="1"/>
          </p:cNvSpPr>
          <p:nvPr/>
        </p:nvSpPr>
        <p:spPr bwMode="auto">
          <a:xfrm>
            <a:off x="7772400" y="3962400"/>
            <a:ext cx="119063" cy="79533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42384" name="Rectangle 48"/>
          <p:cNvSpPr>
            <a:spLocks noChangeArrowheads="1"/>
          </p:cNvSpPr>
          <p:nvPr/>
        </p:nvSpPr>
        <p:spPr bwMode="auto">
          <a:xfrm>
            <a:off x="6991350" y="3962400"/>
            <a:ext cx="119063" cy="79533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42385" name="Text Box 49"/>
          <p:cNvSpPr txBox="1">
            <a:spLocks noChangeArrowheads="1"/>
          </p:cNvSpPr>
          <p:nvPr/>
        </p:nvSpPr>
        <p:spPr bwMode="auto">
          <a:xfrm>
            <a:off x="723900" y="200025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对稳恒电流</a:t>
            </a:r>
          </a:p>
        </p:txBody>
      </p:sp>
      <p:sp>
        <p:nvSpPr>
          <p:cNvPr id="142386" name="Text Box 50"/>
          <p:cNvSpPr txBox="1">
            <a:spLocks noChangeArrowheads="1"/>
          </p:cNvSpPr>
          <p:nvPr/>
        </p:nvSpPr>
        <p:spPr bwMode="auto">
          <a:xfrm>
            <a:off x="711200" y="2767013"/>
            <a:ext cx="161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S</a:t>
            </a:r>
            <a:r>
              <a:rPr kumimoji="1" lang="en-US" altLang="zh-CN" sz="2400" b="1" baseline="-25000">
                <a:solidFill>
                  <a:srgbClr val="66FFFF"/>
                </a:solidFill>
                <a:latin typeface="Times New Roman" panose="02020603050405020304" pitchFamily="18" charset="0"/>
              </a:rPr>
              <a:t>1</a:t>
            </a:r>
            <a:r>
              <a:rPr kumimoji="1" lang="zh-CN" altLang="en-US" sz="2400" b="1">
                <a:solidFill>
                  <a:schemeClr val="bg1"/>
                </a:solidFill>
                <a:latin typeface="Times New Roman" panose="02020603050405020304" pitchFamily="18" charset="0"/>
              </a:rPr>
              <a:t>面</a:t>
            </a:r>
          </a:p>
        </p:txBody>
      </p:sp>
      <p:graphicFrame>
        <p:nvGraphicFramePr>
          <p:cNvPr id="142387" name="Object 51"/>
          <p:cNvGraphicFramePr>
            <a:graphicFrameLocks/>
          </p:cNvGraphicFramePr>
          <p:nvPr/>
        </p:nvGraphicFramePr>
        <p:xfrm>
          <a:off x="2744788" y="2708275"/>
          <a:ext cx="1624012" cy="608013"/>
        </p:xfrm>
        <a:graphic>
          <a:graphicData uri="http://schemas.openxmlformats.org/presentationml/2006/ole">
            <mc:AlternateContent xmlns:mc="http://schemas.openxmlformats.org/markup-compatibility/2006">
              <mc:Choice xmlns:v="urn:schemas-microsoft-com:vml" Requires="v">
                <p:oleObj name="公式" r:id="rId28" imgW="1533545" imgH="504900" progId="Equation.3">
                  <p:embed/>
                </p:oleObj>
              </mc:Choice>
              <mc:Fallback>
                <p:oleObj name="公式" r:id="rId28" imgW="1533545" imgH="504900" progId="Equation.3">
                  <p:embed/>
                  <p:pic>
                    <p:nvPicPr>
                      <p:cNvPr id="0" name="Object 51"/>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44788" y="2708275"/>
                        <a:ext cx="1624012"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88" name="Text Box 52"/>
          <p:cNvSpPr txBox="1">
            <a:spLocks noChangeArrowheads="1"/>
          </p:cNvSpPr>
          <p:nvPr/>
        </p:nvSpPr>
        <p:spPr bwMode="auto">
          <a:xfrm>
            <a:off x="723900" y="3414713"/>
            <a:ext cx="1576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S</a:t>
            </a:r>
            <a:r>
              <a:rPr kumimoji="1" lang="en-US" altLang="zh-CN" sz="2400" b="1" baseline="-25000">
                <a:solidFill>
                  <a:srgbClr val="66FFFF"/>
                </a:solidFill>
                <a:latin typeface="Times New Roman" panose="02020603050405020304" pitchFamily="18" charset="0"/>
              </a:rPr>
              <a:t>2</a:t>
            </a:r>
            <a:r>
              <a:rPr kumimoji="1" lang="zh-CN" altLang="en-US" sz="2400" b="1">
                <a:solidFill>
                  <a:schemeClr val="bg1"/>
                </a:solidFill>
                <a:latin typeface="Times New Roman" panose="02020603050405020304" pitchFamily="18" charset="0"/>
              </a:rPr>
              <a:t>面</a:t>
            </a:r>
          </a:p>
        </p:txBody>
      </p:sp>
      <p:graphicFrame>
        <p:nvGraphicFramePr>
          <p:cNvPr id="142389" name="Object 53"/>
          <p:cNvGraphicFramePr>
            <a:graphicFrameLocks/>
          </p:cNvGraphicFramePr>
          <p:nvPr/>
        </p:nvGraphicFramePr>
        <p:xfrm>
          <a:off x="2735263" y="3363913"/>
          <a:ext cx="1620837" cy="608012"/>
        </p:xfrm>
        <a:graphic>
          <a:graphicData uri="http://schemas.openxmlformats.org/presentationml/2006/ole">
            <mc:AlternateContent xmlns:mc="http://schemas.openxmlformats.org/markup-compatibility/2006">
              <mc:Choice xmlns:v="urn:schemas-microsoft-com:vml" Requires="v">
                <p:oleObj name="公式" r:id="rId30" imgW="1533545" imgH="504900" progId="Equation.3">
                  <p:embed/>
                </p:oleObj>
              </mc:Choice>
              <mc:Fallback>
                <p:oleObj name="公式" r:id="rId30" imgW="1533545" imgH="504900" progId="Equation.3">
                  <p:embed/>
                  <p:pic>
                    <p:nvPicPr>
                      <p:cNvPr id="0" name="Object 53"/>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735263" y="3363913"/>
                        <a:ext cx="1620837"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90" name="AutoShape 54"/>
          <p:cNvSpPr>
            <a:spLocks/>
          </p:cNvSpPr>
          <p:nvPr/>
        </p:nvSpPr>
        <p:spPr bwMode="auto">
          <a:xfrm>
            <a:off x="4410075" y="2867025"/>
            <a:ext cx="295275" cy="893763"/>
          </a:xfrm>
          <a:prstGeom prst="rightBrace">
            <a:avLst>
              <a:gd name="adj1" fmla="val 25224"/>
              <a:gd name="adj2" fmla="val 50000"/>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391" name="Text Box 55"/>
          <p:cNvSpPr txBox="1">
            <a:spLocks noChangeArrowheads="1"/>
          </p:cNvSpPr>
          <p:nvPr/>
        </p:nvSpPr>
        <p:spPr bwMode="auto">
          <a:xfrm>
            <a:off x="4743450" y="2855913"/>
            <a:ext cx="53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矛盾</a:t>
            </a:r>
          </a:p>
        </p:txBody>
      </p:sp>
      <p:sp>
        <p:nvSpPr>
          <p:cNvPr id="142392" name="Text Box 56"/>
          <p:cNvSpPr txBox="1">
            <a:spLocks noChangeArrowheads="1"/>
          </p:cNvSpPr>
          <p:nvPr/>
        </p:nvSpPr>
        <p:spPr bwMode="auto">
          <a:xfrm>
            <a:off x="730250" y="3905250"/>
            <a:ext cx="403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ea typeface="楷体_GB2312" pitchFamily="49" charset="-122"/>
              </a:rPr>
              <a:t>稳恒磁场的安培环路定理已不适用于非稳恒电流的电路</a:t>
            </a:r>
          </a:p>
        </p:txBody>
      </p:sp>
      <p:sp>
        <p:nvSpPr>
          <p:cNvPr id="142393" name="Text Box 57"/>
          <p:cNvSpPr txBox="1">
            <a:spLocks noChangeArrowheads="1"/>
          </p:cNvSpPr>
          <p:nvPr/>
        </p:nvSpPr>
        <p:spPr bwMode="auto">
          <a:xfrm>
            <a:off x="184150" y="4972050"/>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位移电流</a:t>
            </a:r>
          </a:p>
        </p:txBody>
      </p:sp>
      <p:sp>
        <p:nvSpPr>
          <p:cNvPr id="142394" name="Text Box 58"/>
          <p:cNvSpPr txBox="1">
            <a:spLocks noChangeArrowheads="1"/>
          </p:cNvSpPr>
          <p:nvPr/>
        </p:nvSpPr>
        <p:spPr bwMode="auto">
          <a:xfrm>
            <a:off x="892175" y="5583238"/>
            <a:ext cx="809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非稳恒电路中，在传导电流中断处必发生电荷分布的变化</a:t>
            </a:r>
          </a:p>
        </p:txBody>
      </p:sp>
      <p:graphicFrame>
        <p:nvGraphicFramePr>
          <p:cNvPr id="142395" name="Object 59"/>
          <p:cNvGraphicFramePr>
            <a:graphicFrameLocks/>
          </p:cNvGraphicFramePr>
          <p:nvPr/>
        </p:nvGraphicFramePr>
        <p:xfrm>
          <a:off x="1036638" y="6146800"/>
          <a:ext cx="1474787" cy="392113"/>
        </p:xfrm>
        <a:graphic>
          <a:graphicData uri="http://schemas.openxmlformats.org/presentationml/2006/ole">
            <mc:AlternateContent xmlns:mc="http://schemas.openxmlformats.org/markup-compatibility/2006">
              <mc:Choice xmlns:v="urn:schemas-microsoft-com:vml" Requires="v">
                <p:oleObj name="公式" r:id="rId32" imgW="1381190" imgH="285660" progId="Equation.3">
                  <p:embed/>
                </p:oleObj>
              </mc:Choice>
              <mc:Fallback>
                <p:oleObj name="公式" r:id="rId32" imgW="1381190" imgH="285660" progId="Equation.3">
                  <p:embed/>
                  <p:pic>
                    <p:nvPicPr>
                      <p:cNvPr id="0" name="Object 59"/>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36638" y="6146800"/>
                        <a:ext cx="1474787"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96" name="Text Box 60"/>
          <p:cNvSpPr txBox="1">
            <a:spLocks noChangeArrowheads="1"/>
          </p:cNvSpPr>
          <p:nvPr/>
        </p:nvSpPr>
        <p:spPr bwMode="auto">
          <a:xfrm>
            <a:off x="2774950" y="6126163"/>
            <a:ext cx="548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66FFFF"/>
                </a:solidFill>
                <a:latin typeface="Times New Roman" panose="02020603050405020304" pitchFamily="18" charset="0"/>
                <a:ea typeface="楷体_GB2312" pitchFamily="49" charset="-122"/>
              </a:rPr>
              <a:t>极板上电荷的时间变化率等于传导电流</a:t>
            </a:r>
          </a:p>
        </p:txBody>
      </p:sp>
      <p:sp>
        <p:nvSpPr>
          <p:cNvPr id="142397" name="Text Box 61"/>
          <p:cNvSpPr txBox="1">
            <a:spLocks noChangeArrowheads="1"/>
          </p:cNvSpPr>
          <p:nvPr/>
        </p:nvSpPr>
        <p:spPr bwMode="auto">
          <a:xfrm>
            <a:off x="0" y="2571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11.5  </a:t>
            </a:r>
            <a:r>
              <a:rPr kumimoji="1" lang="zh-CN" altLang="en-US" sz="3200" b="1">
                <a:solidFill>
                  <a:srgbClr val="66FF33"/>
                </a:solidFill>
                <a:latin typeface="Times New Roman" panose="02020603050405020304" pitchFamily="18" charset="0"/>
                <a:ea typeface="黑体" panose="02010609060101010101" pitchFamily="49" charset="-122"/>
              </a:rPr>
              <a:t>麦克斯韦电磁场理论简介</a:t>
            </a:r>
          </a:p>
        </p:txBody>
      </p:sp>
      <p:sp>
        <p:nvSpPr>
          <p:cNvPr id="142398" name="Text Box 62"/>
          <p:cNvSpPr txBox="1">
            <a:spLocks noChangeArrowheads="1"/>
          </p:cNvSpPr>
          <p:nvPr/>
        </p:nvSpPr>
        <p:spPr bwMode="auto">
          <a:xfrm>
            <a:off x="73660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变化磁场</a:t>
            </a:r>
          </a:p>
        </p:txBody>
      </p:sp>
      <p:sp>
        <p:nvSpPr>
          <p:cNvPr id="142399" name="Text Box 63"/>
          <p:cNvSpPr txBox="1">
            <a:spLocks noChangeArrowheads="1"/>
          </p:cNvSpPr>
          <p:nvPr/>
        </p:nvSpPr>
        <p:spPr bwMode="auto">
          <a:xfrm>
            <a:off x="2800350" y="9334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产生感生电场</a:t>
            </a:r>
          </a:p>
        </p:txBody>
      </p:sp>
      <p:sp>
        <p:nvSpPr>
          <p:cNvPr id="142400" name="AutoShape 64"/>
          <p:cNvSpPr>
            <a:spLocks noChangeArrowheads="1"/>
          </p:cNvSpPr>
          <p:nvPr/>
        </p:nvSpPr>
        <p:spPr bwMode="auto">
          <a:xfrm>
            <a:off x="2266950" y="1042988"/>
            <a:ext cx="609600" cy="271462"/>
          </a:xfrm>
          <a:prstGeom prst="rightArrow">
            <a:avLst>
              <a:gd name="adj1" fmla="val 50000"/>
              <a:gd name="adj2" fmla="val 5614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1" name="AutoShape 65"/>
          <p:cNvSpPr>
            <a:spLocks noChangeArrowheads="1"/>
          </p:cNvSpPr>
          <p:nvPr/>
        </p:nvSpPr>
        <p:spPr bwMode="auto">
          <a:xfrm>
            <a:off x="6743700" y="1042988"/>
            <a:ext cx="685800" cy="290512"/>
          </a:xfrm>
          <a:prstGeom prst="rightArrow">
            <a:avLst>
              <a:gd name="adj1" fmla="val 50000"/>
              <a:gd name="adj2" fmla="val 5901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2" name="Text Box 66"/>
          <p:cNvSpPr txBox="1">
            <a:spLocks noChangeArrowheads="1"/>
          </p:cNvSpPr>
          <p:nvPr/>
        </p:nvSpPr>
        <p:spPr bwMode="auto">
          <a:xfrm>
            <a:off x="518160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变化电场</a:t>
            </a:r>
          </a:p>
        </p:txBody>
      </p:sp>
      <p:sp>
        <p:nvSpPr>
          <p:cNvPr id="142403" name="Text Box 67"/>
          <p:cNvSpPr txBox="1">
            <a:spLocks noChangeArrowheads="1"/>
          </p:cNvSpPr>
          <p:nvPr/>
        </p:nvSpPr>
        <p:spPr bwMode="auto">
          <a:xfrm>
            <a:off x="744855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产生磁场</a:t>
            </a:r>
          </a:p>
        </p:txBody>
      </p:sp>
      <p:sp>
        <p:nvSpPr>
          <p:cNvPr id="142404" name="Rectangle 68"/>
          <p:cNvSpPr>
            <a:spLocks noChangeArrowheads="1"/>
          </p:cNvSpPr>
          <p:nvPr/>
        </p:nvSpPr>
        <p:spPr bwMode="auto">
          <a:xfrm>
            <a:off x="700088" y="54705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42405" name="WordArt 69"/>
          <p:cNvSpPr>
            <a:spLocks noChangeArrowheads="1" noChangeShapeType="1" noTextEdit="1"/>
          </p:cNvSpPr>
          <p:nvPr/>
        </p:nvSpPr>
        <p:spPr bwMode="auto">
          <a:xfrm rot="5400000">
            <a:off x="6796088" y="1055687"/>
            <a:ext cx="387350" cy="276225"/>
          </a:xfrm>
          <a:prstGeom prst="rect">
            <a:avLst/>
          </a:prstGeom>
        </p:spPr>
        <p:txBody>
          <a:bodyPr vert="eaVert" wrap="none" fromWordArt="1">
            <a:prstTxWarp prst="textPlain">
              <a:avLst>
                <a:gd name="adj" fmla="val 50000"/>
              </a:avLst>
            </a:prstTxWarp>
          </a:bodyPr>
          <a:lstStyle/>
          <a:p>
            <a:pPr algn="ctr" fontAlgn="auto"/>
            <a:r>
              <a:rPr lang="zh-CN" altLang="en-US" sz="3600" i="1" kern="10">
                <a:ln w="9525">
                  <a:solidFill>
                    <a:srgbClr val="66FFFF"/>
                  </a:solidFill>
                  <a:round/>
                  <a:headEnd/>
                  <a:tailEnd/>
                </a:ln>
                <a:solidFill>
                  <a:srgbClr val="66FFFF"/>
                </a:solidFill>
                <a:effectLst>
                  <a:outerShdw dist="35921" dir="2700000" algn="ctr" rotWithShape="0">
                    <a:srgbClr val="B2B2B2">
                      <a:alpha val="79999"/>
                    </a:srgbClr>
                  </a:outerShdw>
                </a:effectLst>
                <a:latin typeface="宋体" panose="02010600030101010101" pitchFamily="2" charset="-122"/>
              </a:rPr>
              <a:t>？</a:t>
            </a:r>
          </a:p>
        </p:txBody>
      </p:sp>
      <p:sp>
        <p:nvSpPr>
          <p:cNvPr id="142406" name="Oval 70"/>
          <p:cNvSpPr>
            <a:spLocks noChangeArrowheads="1"/>
          </p:cNvSpPr>
          <p:nvPr/>
        </p:nvSpPr>
        <p:spPr bwMode="auto">
          <a:xfrm>
            <a:off x="6494463" y="2184400"/>
            <a:ext cx="273050" cy="280988"/>
          </a:xfrm>
          <a:prstGeom prst="ellipse">
            <a:avLst/>
          </a:prstGeom>
          <a:solidFill>
            <a:srgbClr val="96969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7" name="Oval 71"/>
          <p:cNvSpPr>
            <a:spLocks noChangeArrowheads="1"/>
          </p:cNvSpPr>
          <p:nvPr/>
        </p:nvSpPr>
        <p:spPr bwMode="auto">
          <a:xfrm>
            <a:off x="6288088" y="4264025"/>
            <a:ext cx="273050" cy="280988"/>
          </a:xfrm>
          <a:prstGeom prst="ellipse">
            <a:avLst/>
          </a:prstGeom>
          <a:solidFill>
            <a:srgbClr val="96969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97"/>
                                        </p:tgtEl>
                                        <p:attrNameLst>
                                          <p:attrName>style.visibility</p:attrName>
                                        </p:attrNameLst>
                                      </p:cBhvr>
                                      <p:to>
                                        <p:strVal val="visible"/>
                                      </p:to>
                                    </p:set>
                                    <p:animEffect transition="in" filter="wipe(left)">
                                      <p:cBhvr>
                                        <p:cTn id="7" dur="500"/>
                                        <p:tgtEl>
                                          <p:spTgt spid="142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98"/>
                                        </p:tgtEl>
                                        <p:attrNameLst>
                                          <p:attrName>style.visibility</p:attrName>
                                        </p:attrNameLst>
                                      </p:cBhvr>
                                      <p:to>
                                        <p:strVal val="visible"/>
                                      </p:to>
                                    </p:set>
                                    <p:animEffect transition="in" filter="wipe(left)">
                                      <p:cBhvr>
                                        <p:cTn id="12" dur="500"/>
                                        <p:tgtEl>
                                          <p:spTgt spid="1423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400"/>
                                        </p:tgtEl>
                                        <p:attrNameLst>
                                          <p:attrName>style.visibility</p:attrName>
                                        </p:attrNameLst>
                                      </p:cBhvr>
                                      <p:to>
                                        <p:strVal val="visible"/>
                                      </p:to>
                                    </p:set>
                                    <p:animEffect transition="in" filter="wipe(left)">
                                      <p:cBhvr>
                                        <p:cTn id="17" dur="500"/>
                                        <p:tgtEl>
                                          <p:spTgt spid="142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399"/>
                                        </p:tgtEl>
                                        <p:attrNameLst>
                                          <p:attrName>style.visibility</p:attrName>
                                        </p:attrNameLst>
                                      </p:cBhvr>
                                      <p:to>
                                        <p:strVal val="visible"/>
                                      </p:to>
                                    </p:set>
                                    <p:animEffect transition="in" filter="wipe(left)">
                                      <p:cBhvr>
                                        <p:cTn id="22" dur="500"/>
                                        <p:tgtEl>
                                          <p:spTgt spid="1423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402"/>
                                        </p:tgtEl>
                                        <p:attrNameLst>
                                          <p:attrName>style.visibility</p:attrName>
                                        </p:attrNameLst>
                                      </p:cBhvr>
                                      <p:to>
                                        <p:strVal val="visible"/>
                                      </p:to>
                                    </p:set>
                                    <p:animEffect transition="in" filter="wipe(left)">
                                      <p:cBhvr>
                                        <p:cTn id="27" dur="500"/>
                                        <p:tgtEl>
                                          <p:spTgt spid="1424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2401"/>
                                        </p:tgtEl>
                                        <p:attrNameLst>
                                          <p:attrName>style.visibility</p:attrName>
                                        </p:attrNameLst>
                                      </p:cBhvr>
                                      <p:to>
                                        <p:strVal val="visible"/>
                                      </p:to>
                                    </p:set>
                                    <p:animEffect transition="in" filter="wipe(left)">
                                      <p:cBhvr>
                                        <p:cTn id="32" dur="500"/>
                                        <p:tgtEl>
                                          <p:spTgt spid="1424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9" presetClass="entr" presetSubtype="10" fill="hold" nodeType="clickEffect">
                                  <p:stCondLst>
                                    <p:cond delay="0"/>
                                  </p:stCondLst>
                                  <p:childTnLst>
                                    <p:set>
                                      <p:cBhvr>
                                        <p:cTn id="36" dur="1" fill="hold">
                                          <p:stCondLst>
                                            <p:cond delay="0"/>
                                          </p:stCondLst>
                                        </p:cTn>
                                        <p:tgtEl>
                                          <p:spTgt spid="142405"/>
                                        </p:tgtEl>
                                        <p:attrNameLst>
                                          <p:attrName>style.visibility</p:attrName>
                                        </p:attrNameLst>
                                      </p:cBhvr>
                                      <p:to>
                                        <p:strVal val="visible"/>
                                      </p:to>
                                    </p:set>
                                    <p:anim calcmode="lin" valueType="num">
                                      <p:cBhvr>
                                        <p:cTn id="37" dur="5000" fill="hold"/>
                                        <p:tgtEl>
                                          <p:spTgt spid="142405"/>
                                        </p:tgtEl>
                                        <p:attrNameLst>
                                          <p:attrName>ppt_w</p:attrName>
                                        </p:attrNameLst>
                                      </p:cBhvr>
                                      <p:tavLst>
                                        <p:tav tm="0" fmla="#ppt_w*sin(2.5*pi*$)">
                                          <p:val>
                                            <p:fltVal val="0"/>
                                          </p:val>
                                        </p:tav>
                                        <p:tav tm="100000">
                                          <p:val>
                                            <p:fltVal val="1"/>
                                          </p:val>
                                        </p:tav>
                                      </p:tavLst>
                                    </p:anim>
                                    <p:anim calcmode="lin" valueType="num">
                                      <p:cBhvr>
                                        <p:cTn id="38" dur="5000" fill="hold"/>
                                        <p:tgtEl>
                                          <p:spTgt spid="142405"/>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2403"/>
                                        </p:tgtEl>
                                        <p:attrNameLst>
                                          <p:attrName>style.visibility</p:attrName>
                                        </p:attrNameLst>
                                      </p:cBhvr>
                                      <p:to>
                                        <p:strVal val="visible"/>
                                      </p:to>
                                    </p:set>
                                    <p:animEffect transition="in" filter="wipe(left)">
                                      <p:cBhvr>
                                        <p:cTn id="43" dur="500"/>
                                        <p:tgtEl>
                                          <p:spTgt spid="14240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42338"/>
                                        </p:tgtEl>
                                        <p:attrNameLst>
                                          <p:attrName>style.visibility</p:attrName>
                                        </p:attrNameLst>
                                      </p:cBhvr>
                                      <p:to>
                                        <p:strVal val="visible"/>
                                      </p:to>
                                    </p:set>
                                    <p:animEffect transition="in" filter="wipe(left)">
                                      <p:cBhvr>
                                        <p:cTn id="48" dur="500"/>
                                        <p:tgtEl>
                                          <p:spTgt spid="14233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nodeType="clickEffect">
                                  <p:stCondLst>
                                    <p:cond delay="0"/>
                                  </p:stCondLst>
                                  <p:childTnLst>
                                    <p:set>
                                      <p:cBhvr>
                                        <p:cTn id="52" dur="1" fill="hold">
                                          <p:stCondLst>
                                            <p:cond delay="0"/>
                                          </p:stCondLst>
                                        </p:cTn>
                                        <p:tgtEl>
                                          <p:spTgt spid="142346"/>
                                        </p:tgtEl>
                                        <p:attrNameLst>
                                          <p:attrName>style.visibility</p:attrName>
                                        </p:attrNameLst>
                                      </p:cBhvr>
                                      <p:to>
                                        <p:strVal val="visible"/>
                                      </p:to>
                                    </p:set>
                                    <p:anim calcmode="lin" valueType="num">
                                      <p:cBhvr>
                                        <p:cTn id="53" dur="500" fill="hold"/>
                                        <p:tgtEl>
                                          <p:spTgt spid="142346"/>
                                        </p:tgtEl>
                                        <p:attrNameLst>
                                          <p:attrName>ppt_w</p:attrName>
                                        </p:attrNameLst>
                                      </p:cBhvr>
                                      <p:tavLst>
                                        <p:tav tm="0">
                                          <p:val>
                                            <p:fltVal val="0"/>
                                          </p:val>
                                        </p:tav>
                                        <p:tav tm="100000">
                                          <p:val>
                                            <p:strVal val="#ppt_w"/>
                                          </p:val>
                                        </p:tav>
                                      </p:tavLst>
                                    </p:anim>
                                    <p:anim calcmode="lin" valueType="num">
                                      <p:cBhvr>
                                        <p:cTn id="54" dur="500" fill="hold"/>
                                        <p:tgtEl>
                                          <p:spTgt spid="142346"/>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2385"/>
                                        </p:tgtEl>
                                        <p:attrNameLst>
                                          <p:attrName>style.visibility</p:attrName>
                                        </p:attrNameLst>
                                      </p:cBhvr>
                                      <p:to>
                                        <p:strVal val="visible"/>
                                      </p:to>
                                    </p:set>
                                    <p:animEffect transition="in" filter="wipe(left)">
                                      <p:cBhvr>
                                        <p:cTn id="59" dur="500"/>
                                        <p:tgtEl>
                                          <p:spTgt spid="14238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2" fill="hold" grpId="0" nodeType="clickEffect">
                                  <p:stCondLst>
                                    <p:cond delay="0"/>
                                  </p:stCondLst>
                                  <p:childTnLst>
                                    <p:set>
                                      <p:cBhvr>
                                        <p:cTn id="63" dur="1" fill="hold">
                                          <p:stCondLst>
                                            <p:cond delay="0"/>
                                          </p:stCondLst>
                                        </p:cTn>
                                        <p:tgtEl>
                                          <p:spTgt spid="142361"/>
                                        </p:tgtEl>
                                        <p:attrNameLst>
                                          <p:attrName>style.visibility</p:attrName>
                                        </p:attrNameLst>
                                      </p:cBhvr>
                                      <p:to>
                                        <p:strVal val="visible"/>
                                      </p:to>
                                    </p:set>
                                    <p:animEffect transition="in" filter="slide(fromRight)">
                                      <p:cBhvr>
                                        <p:cTn id="64" dur="500"/>
                                        <p:tgtEl>
                                          <p:spTgt spid="142361"/>
                                        </p:tgtEl>
                                      </p:cBhvr>
                                    </p:animEffect>
                                  </p:childTnLst>
                                </p:cTn>
                              </p:par>
                            </p:childTnLst>
                          </p:cTn>
                        </p:par>
                        <p:par>
                          <p:cTn id="65" fill="hold" nodeType="afterGroup">
                            <p:stCondLst>
                              <p:cond delay="500"/>
                            </p:stCondLst>
                            <p:childTnLst>
                              <p:par>
                                <p:cTn id="66" presetID="1" presetClass="entr" presetSubtype="0" fill="hold" nodeType="afterEffect">
                                  <p:stCondLst>
                                    <p:cond delay="0"/>
                                  </p:stCondLst>
                                  <p:childTnLst>
                                    <p:set>
                                      <p:cBhvr>
                                        <p:cTn id="67" dur="1" fill="hold">
                                          <p:stCondLst>
                                            <p:cond delay="499"/>
                                          </p:stCondLst>
                                        </p:cTn>
                                        <p:tgtEl>
                                          <p:spTgt spid="14234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2340"/>
                                        </p:tgtEl>
                                        <p:attrNameLst>
                                          <p:attrName>style.visibility</p:attrName>
                                        </p:attrNameLst>
                                      </p:cBhvr>
                                      <p:to>
                                        <p:strVal val="visible"/>
                                      </p:to>
                                    </p:set>
                                    <p:animEffect transition="in" filter="wipe(left)">
                                      <p:cBhvr>
                                        <p:cTn id="72" dur="500"/>
                                        <p:tgtEl>
                                          <p:spTgt spid="1423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42339"/>
                                        </p:tgtEl>
                                        <p:attrNameLst>
                                          <p:attrName>style.visibility</p:attrName>
                                        </p:attrNameLst>
                                      </p:cBhvr>
                                      <p:to>
                                        <p:strVal val="visible"/>
                                      </p:to>
                                    </p:set>
                                    <p:animEffect transition="in" filter="dissolve">
                                      <p:cBhvr>
                                        <p:cTn id="77" dur="500"/>
                                        <p:tgtEl>
                                          <p:spTgt spid="142339"/>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42406"/>
                                        </p:tgtEl>
                                        <p:attrNameLst>
                                          <p:attrName>style.visibility</p:attrName>
                                        </p:attrNameLst>
                                      </p:cBhvr>
                                      <p:to>
                                        <p:strVal val="visible"/>
                                      </p:to>
                                    </p:set>
                                    <p:animEffect transition="in" filter="dissolve">
                                      <p:cBhvr>
                                        <p:cTn id="80" dur="500"/>
                                        <p:tgtEl>
                                          <p:spTgt spid="14240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8" fill="hold" nodeType="clickEffect">
                                  <p:stCondLst>
                                    <p:cond delay="0"/>
                                  </p:stCondLst>
                                  <p:childTnLst>
                                    <p:set>
                                      <p:cBhvr>
                                        <p:cTn id="84" dur="1" fill="hold">
                                          <p:stCondLst>
                                            <p:cond delay="0"/>
                                          </p:stCondLst>
                                        </p:cTn>
                                        <p:tgtEl>
                                          <p:spTgt spid="142341"/>
                                        </p:tgtEl>
                                        <p:attrNameLst>
                                          <p:attrName>style.visibility</p:attrName>
                                        </p:attrNameLst>
                                      </p:cBhvr>
                                      <p:to>
                                        <p:strVal val="visible"/>
                                      </p:to>
                                    </p:set>
                                    <p:animEffect transition="in" filter="slide(fromLeft)">
                                      <p:cBhvr>
                                        <p:cTn id="85" dur="500"/>
                                        <p:tgtEl>
                                          <p:spTgt spid="142341"/>
                                        </p:tgtEl>
                                      </p:cBhvr>
                                    </p:animEffect>
                                  </p:childTnLst>
                                </p:cTn>
                              </p:par>
                            </p:childTnLst>
                          </p:cTn>
                        </p:par>
                        <p:par>
                          <p:cTn id="86" fill="hold" nodeType="afterGroup">
                            <p:stCondLst>
                              <p:cond delay="500"/>
                            </p:stCondLst>
                            <p:childTnLst>
                              <p:par>
                                <p:cTn id="87" presetID="1" presetClass="entr" presetSubtype="0" fill="hold" nodeType="afterEffect">
                                  <p:stCondLst>
                                    <p:cond delay="0"/>
                                  </p:stCondLst>
                                  <p:childTnLst>
                                    <p:set>
                                      <p:cBhvr>
                                        <p:cTn id="88" dur="1" fill="hold">
                                          <p:stCondLst>
                                            <p:cond delay="499"/>
                                          </p:stCondLst>
                                        </p:cTn>
                                        <p:tgtEl>
                                          <p:spTgt spid="14234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2" fill="hold" nodeType="clickEffect">
                                  <p:stCondLst>
                                    <p:cond delay="0"/>
                                  </p:stCondLst>
                                  <p:childTnLst>
                                    <p:set>
                                      <p:cBhvr>
                                        <p:cTn id="92" dur="1" fill="hold">
                                          <p:stCondLst>
                                            <p:cond delay="0"/>
                                          </p:stCondLst>
                                        </p:cTn>
                                        <p:tgtEl>
                                          <p:spTgt spid="142342"/>
                                        </p:tgtEl>
                                        <p:attrNameLst>
                                          <p:attrName>style.visibility</p:attrName>
                                        </p:attrNameLst>
                                      </p:cBhvr>
                                      <p:to>
                                        <p:strVal val="visible"/>
                                      </p:to>
                                    </p:set>
                                    <p:animEffect transition="in" filter="slide(fromRight)">
                                      <p:cBhvr>
                                        <p:cTn id="93" dur="500"/>
                                        <p:tgtEl>
                                          <p:spTgt spid="142342"/>
                                        </p:tgtEl>
                                      </p:cBhvr>
                                    </p:animEffect>
                                  </p:childTnLst>
                                </p:cTn>
                              </p:par>
                            </p:childTnLst>
                          </p:cTn>
                        </p:par>
                        <p:par>
                          <p:cTn id="94" fill="hold" nodeType="afterGroup">
                            <p:stCondLst>
                              <p:cond delay="500"/>
                            </p:stCondLst>
                            <p:childTnLst>
                              <p:par>
                                <p:cTn id="95" presetID="1" presetClass="entr" presetSubtype="0" fill="hold" nodeType="afterEffect">
                                  <p:stCondLst>
                                    <p:cond delay="0"/>
                                  </p:stCondLst>
                                  <p:childTnLst>
                                    <p:set>
                                      <p:cBhvr>
                                        <p:cTn id="96" dur="1" fill="hold">
                                          <p:stCondLst>
                                            <p:cond delay="499"/>
                                          </p:stCondLst>
                                        </p:cTn>
                                        <p:tgtEl>
                                          <p:spTgt spid="142344"/>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nodeType="clickEffect">
                                  <p:stCondLst>
                                    <p:cond delay="0"/>
                                  </p:stCondLst>
                                  <p:childTnLst>
                                    <p:set>
                                      <p:cBhvr>
                                        <p:cTn id="100" dur="1" fill="hold">
                                          <p:stCondLst>
                                            <p:cond delay="0"/>
                                          </p:stCondLst>
                                        </p:cTn>
                                        <p:tgtEl>
                                          <p:spTgt spid="142368"/>
                                        </p:tgtEl>
                                        <p:attrNameLst>
                                          <p:attrName>style.visibility</p:attrName>
                                        </p:attrNameLst>
                                      </p:cBhvr>
                                      <p:to>
                                        <p:strVal val="visible"/>
                                      </p:to>
                                    </p:set>
                                    <p:anim calcmode="lin" valueType="num">
                                      <p:cBhvr>
                                        <p:cTn id="101" dur="500" fill="hold"/>
                                        <p:tgtEl>
                                          <p:spTgt spid="142368"/>
                                        </p:tgtEl>
                                        <p:attrNameLst>
                                          <p:attrName>ppt_w</p:attrName>
                                        </p:attrNameLst>
                                      </p:cBhvr>
                                      <p:tavLst>
                                        <p:tav tm="0">
                                          <p:val>
                                            <p:fltVal val="0"/>
                                          </p:val>
                                        </p:tav>
                                        <p:tav tm="100000">
                                          <p:val>
                                            <p:strVal val="#ppt_w"/>
                                          </p:val>
                                        </p:tav>
                                      </p:tavLst>
                                    </p:anim>
                                    <p:anim calcmode="lin" valueType="num">
                                      <p:cBhvr>
                                        <p:cTn id="102" dur="500" fill="hold"/>
                                        <p:tgtEl>
                                          <p:spTgt spid="142368"/>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3" presetClass="entr" presetSubtype="16" fill="hold" grpId="0" nodeType="clickEffect">
                                  <p:stCondLst>
                                    <p:cond delay="0"/>
                                  </p:stCondLst>
                                  <p:childTnLst>
                                    <p:set>
                                      <p:cBhvr>
                                        <p:cTn id="106" dur="1" fill="hold">
                                          <p:stCondLst>
                                            <p:cond delay="0"/>
                                          </p:stCondLst>
                                        </p:cTn>
                                        <p:tgtEl>
                                          <p:spTgt spid="142384"/>
                                        </p:tgtEl>
                                        <p:attrNameLst>
                                          <p:attrName>style.visibility</p:attrName>
                                        </p:attrNameLst>
                                      </p:cBhvr>
                                      <p:to>
                                        <p:strVal val="visible"/>
                                      </p:to>
                                    </p:set>
                                    <p:anim calcmode="lin" valueType="num">
                                      <p:cBhvr>
                                        <p:cTn id="107" dur="500" fill="hold"/>
                                        <p:tgtEl>
                                          <p:spTgt spid="142384"/>
                                        </p:tgtEl>
                                        <p:attrNameLst>
                                          <p:attrName>ppt_w</p:attrName>
                                        </p:attrNameLst>
                                      </p:cBhvr>
                                      <p:tavLst>
                                        <p:tav tm="0">
                                          <p:val>
                                            <p:fltVal val="0"/>
                                          </p:val>
                                        </p:tav>
                                        <p:tav tm="100000">
                                          <p:val>
                                            <p:strVal val="#ppt_w"/>
                                          </p:val>
                                        </p:tav>
                                      </p:tavLst>
                                    </p:anim>
                                    <p:anim calcmode="lin" valueType="num">
                                      <p:cBhvr>
                                        <p:cTn id="108" dur="500" fill="hold"/>
                                        <p:tgtEl>
                                          <p:spTgt spid="142384"/>
                                        </p:tgtEl>
                                        <p:attrNameLst>
                                          <p:attrName>ppt_h</p:attrName>
                                        </p:attrNameLst>
                                      </p:cBhvr>
                                      <p:tavLst>
                                        <p:tav tm="0">
                                          <p:val>
                                            <p:fltVal val="0"/>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3" presetClass="entr" presetSubtype="16" fill="hold" grpId="0" nodeType="clickEffect">
                                  <p:stCondLst>
                                    <p:cond delay="0"/>
                                  </p:stCondLst>
                                  <p:childTnLst>
                                    <p:set>
                                      <p:cBhvr>
                                        <p:cTn id="112" dur="1" fill="hold">
                                          <p:stCondLst>
                                            <p:cond delay="0"/>
                                          </p:stCondLst>
                                        </p:cTn>
                                        <p:tgtEl>
                                          <p:spTgt spid="142383"/>
                                        </p:tgtEl>
                                        <p:attrNameLst>
                                          <p:attrName>style.visibility</p:attrName>
                                        </p:attrNameLst>
                                      </p:cBhvr>
                                      <p:to>
                                        <p:strVal val="visible"/>
                                      </p:to>
                                    </p:set>
                                    <p:anim calcmode="lin" valueType="num">
                                      <p:cBhvr>
                                        <p:cTn id="113" dur="500" fill="hold"/>
                                        <p:tgtEl>
                                          <p:spTgt spid="142383"/>
                                        </p:tgtEl>
                                        <p:attrNameLst>
                                          <p:attrName>ppt_w</p:attrName>
                                        </p:attrNameLst>
                                      </p:cBhvr>
                                      <p:tavLst>
                                        <p:tav tm="0">
                                          <p:val>
                                            <p:fltVal val="0"/>
                                          </p:val>
                                        </p:tav>
                                        <p:tav tm="100000">
                                          <p:val>
                                            <p:strVal val="#ppt_w"/>
                                          </p:val>
                                        </p:tav>
                                      </p:tavLst>
                                    </p:anim>
                                    <p:anim calcmode="lin" valueType="num">
                                      <p:cBhvr>
                                        <p:cTn id="114" dur="500" fill="hold"/>
                                        <p:tgtEl>
                                          <p:spTgt spid="142383"/>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142366"/>
                                        </p:tgtEl>
                                        <p:attrNameLst>
                                          <p:attrName>style.visibility</p:attrName>
                                        </p:attrNameLst>
                                      </p:cBhvr>
                                      <p:to>
                                        <p:strVal val="visible"/>
                                      </p:to>
                                    </p:set>
                                    <p:animEffect transition="in" filter="dissolve">
                                      <p:cBhvr>
                                        <p:cTn id="119" dur="500"/>
                                        <p:tgtEl>
                                          <p:spTgt spid="142366"/>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42407"/>
                                        </p:tgtEl>
                                        <p:attrNameLst>
                                          <p:attrName>style.visibility</p:attrName>
                                        </p:attrNameLst>
                                      </p:cBhvr>
                                      <p:to>
                                        <p:strVal val="visible"/>
                                      </p:to>
                                    </p:set>
                                    <p:animEffect transition="in" filter="dissolve">
                                      <p:cBhvr>
                                        <p:cTn id="122" dur="500"/>
                                        <p:tgtEl>
                                          <p:spTgt spid="142407"/>
                                        </p:tgtEl>
                                      </p:cBhvr>
                                    </p:animEffect>
                                  </p:childTnLst>
                                </p:cTn>
                              </p:par>
                            </p:childTnLst>
                          </p:cTn>
                        </p:par>
                        <p:par>
                          <p:cTn id="123" fill="hold" nodeType="afterGroup">
                            <p:stCondLst>
                              <p:cond delay="500"/>
                            </p:stCondLst>
                            <p:childTnLst>
                              <p:par>
                                <p:cTn id="124" presetID="1" presetClass="entr" presetSubtype="0" fill="hold" nodeType="afterEffect">
                                  <p:stCondLst>
                                    <p:cond delay="0"/>
                                  </p:stCondLst>
                                  <p:childTnLst>
                                    <p:set>
                                      <p:cBhvr>
                                        <p:cTn id="125" dur="1" fill="hold">
                                          <p:stCondLst>
                                            <p:cond delay="499"/>
                                          </p:stCondLst>
                                        </p:cTn>
                                        <p:tgtEl>
                                          <p:spTgt spid="142367"/>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2" presetClass="entr" presetSubtype="2" fill="hold" nodeType="clickEffect">
                                  <p:stCondLst>
                                    <p:cond delay="0"/>
                                  </p:stCondLst>
                                  <p:childTnLst>
                                    <p:set>
                                      <p:cBhvr>
                                        <p:cTn id="129" dur="1" fill="hold">
                                          <p:stCondLst>
                                            <p:cond delay="0"/>
                                          </p:stCondLst>
                                        </p:cTn>
                                        <p:tgtEl>
                                          <p:spTgt spid="142363"/>
                                        </p:tgtEl>
                                        <p:attrNameLst>
                                          <p:attrName>style.visibility</p:attrName>
                                        </p:attrNameLst>
                                      </p:cBhvr>
                                      <p:to>
                                        <p:strVal val="visible"/>
                                      </p:to>
                                    </p:set>
                                    <p:animEffect transition="in" filter="slide(fromRight)">
                                      <p:cBhvr>
                                        <p:cTn id="130" dur="500"/>
                                        <p:tgtEl>
                                          <p:spTgt spid="142363"/>
                                        </p:tgtEl>
                                      </p:cBhvr>
                                    </p:animEffect>
                                  </p:childTnLst>
                                </p:cTn>
                              </p:par>
                            </p:childTnLst>
                          </p:cTn>
                        </p:par>
                        <p:par>
                          <p:cTn id="131" fill="hold" nodeType="afterGroup">
                            <p:stCondLst>
                              <p:cond delay="500"/>
                            </p:stCondLst>
                            <p:childTnLst>
                              <p:par>
                                <p:cTn id="132" presetID="1" presetClass="entr" presetSubtype="0" fill="hold" nodeType="afterEffect">
                                  <p:stCondLst>
                                    <p:cond delay="0"/>
                                  </p:stCondLst>
                                  <p:childTnLst>
                                    <p:set>
                                      <p:cBhvr>
                                        <p:cTn id="133" dur="1" fill="hold">
                                          <p:stCondLst>
                                            <p:cond delay="499"/>
                                          </p:stCondLst>
                                        </p:cTn>
                                        <p:tgtEl>
                                          <p:spTgt spid="142365"/>
                                        </p:tgtEl>
                                        <p:attrNameLst>
                                          <p:attrName>style.visibility</p:attrName>
                                        </p:attrNameLst>
                                      </p:cBhvr>
                                      <p:to>
                                        <p:strVal val="visible"/>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2" presetClass="entr" presetSubtype="8" fill="hold" nodeType="clickEffect">
                                  <p:stCondLst>
                                    <p:cond delay="0"/>
                                  </p:stCondLst>
                                  <p:childTnLst>
                                    <p:set>
                                      <p:cBhvr>
                                        <p:cTn id="137" dur="1" fill="hold">
                                          <p:stCondLst>
                                            <p:cond delay="0"/>
                                          </p:stCondLst>
                                        </p:cTn>
                                        <p:tgtEl>
                                          <p:spTgt spid="142362"/>
                                        </p:tgtEl>
                                        <p:attrNameLst>
                                          <p:attrName>style.visibility</p:attrName>
                                        </p:attrNameLst>
                                      </p:cBhvr>
                                      <p:to>
                                        <p:strVal val="visible"/>
                                      </p:to>
                                    </p:set>
                                    <p:animEffect transition="in" filter="slide(fromLeft)">
                                      <p:cBhvr>
                                        <p:cTn id="138" dur="500"/>
                                        <p:tgtEl>
                                          <p:spTgt spid="142362"/>
                                        </p:tgtEl>
                                      </p:cBhvr>
                                    </p:animEffect>
                                  </p:childTnLst>
                                </p:cTn>
                              </p:par>
                            </p:childTnLst>
                          </p:cTn>
                        </p:par>
                        <p:par>
                          <p:cTn id="139" fill="hold" nodeType="afterGroup">
                            <p:stCondLst>
                              <p:cond delay="500"/>
                            </p:stCondLst>
                            <p:childTnLst>
                              <p:par>
                                <p:cTn id="140" presetID="1" presetClass="entr" presetSubtype="0" fill="hold" nodeType="afterEffect">
                                  <p:stCondLst>
                                    <p:cond delay="0"/>
                                  </p:stCondLst>
                                  <p:childTnLst>
                                    <p:set>
                                      <p:cBhvr>
                                        <p:cTn id="141" dur="1" fill="hold">
                                          <p:stCondLst>
                                            <p:cond delay="499"/>
                                          </p:stCondLst>
                                        </p:cTn>
                                        <p:tgtEl>
                                          <p:spTgt spid="142364"/>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42386"/>
                                        </p:tgtEl>
                                        <p:attrNameLst>
                                          <p:attrName>style.visibility</p:attrName>
                                        </p:attrNameLst>
                                      </p:cBhvr>
                                      <p:to>
                                        <p:strVal val="visible"/>
                                      </p:to>
                                    </p:set>
                                    <p:animEffect transition="in" filter="wipe(left)">
                                      <p:cBhvr>
                                        <p:cTn id="146" dur="500"/>
                                        <p:tgtEl>
                                          <p:spTgt spid="142386"/>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42387"/>
                                        </p:tgtEl>
                                        <p:attrNameLst>
                                          <p:attrName>style.visibility</p:attrName>
                                        </p:attrNameLst>
                                      </p:cBhvr>
                                      <p:to>
                                        <p:strVal val="visible"/>
                                      </p:to>
                                    </p:set>
                                    <p:animEffect transition="in" filter="wipe(left)">
                                      <p:cBhvr>
                                        <p:cTn id="151" dur="500"/>
                                        <p:tgtEl>
                                          <p:spTgt spid="142387"/>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42388"/>
                                        </p:tgtEl>
                                        <p:attrNameLst>
                                          <p:attrName>style.visibility</p:attrName>
                                        </p:attrNameLst>
                                      </p:cBhvr>
                                      <p:to>
                                        <p:strVal val="visible"/>
                                      </p:to>
                                    </p:set>
                                    <p:animEffect transition="in" filter="wipe(left)">
                                      <p:cBhvr>
                                        <p:cTn id="156" dur="500"/>
                                        <p:tgtEl>
                                          <p:spTgt spid="142388"/>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42389"/>
                                        </p:tgtEl>
                                        <p:attrNameLst>
                                          <p:attrName>style.visibility</p:attrName>
                                        </p:attrNameLst>
                                      </p:cBhvr>
                                      <p:to>
                                        <p:strVal val="visible"/>
                                      </p:to>
                                    </p:set>
                                    <p:animEffect transition="in" filter="wipe(left)">
                                      <p:cBhvr>
                                        <p:cTn id="161" dur="500"/>
                                        <p:tgtEl>
                                          <p:spTgt spid="142389"/>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6" presetClass="entr" presetSubtype="42" fill="hold" grpId="0" nodeType="clickEffect">
                                  <p:stCondLst>
                                    <p:cond delay="0"/>
                                  </p:stCondLst>
                                  <p:childTnLst>
                                    <p:set>
                                      <p:cBhvr>
                                        <p:cTn id="165" dur="1" fill="hold">
                                          <p:stCondLst>
                                            <p:cond delay="0"/>
                                          </p:stCondLst>
                                        </p:cTn>
                                        <p:tgtEl>
                                          <p:spTgt spid="142390"/>
                                        </p:tgtEl>
                                        <p:attrNameLst>
                                          <p:attrName>style.visibility</p:attrName>
                                        </p:attrNameLst>
                                      </p:cBhvr>
                                      <p:to>
                                        <p:strVal val="visible"/>
                                      </p:to>
                                    </p:set>
                                    <p:animEffect transition="in" filter="barn(outHorizontal)">
                                      <p:cBhvr>
                                        <p:cTn id="166" dur="500"/>
                                        <p:tgtEl>
                                          <p:spTgt spid="142390"/>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1" fill="hold" grpId="0" nodeType="clickEffect">
                                  <p:stCondLst>
                                    <p:cond delay="0"/>
                                  </p:stCondLst>
                                  <p:childTnLst>
                                    <p:set>
                                      <p:cBhvr>
                                        <p:cTn id="170" dur="1" fill="hold">
                                          <p:stCondLst>
                                            <p:cond delay="0"/>
                                          </p:stCondLst>
                                        </p:cTn>
                                        <p:tgtEl>
                                          <p:spTgt spid="142391"/>
                                        </p:tgtEl>
                                        <p:attrNameLst>
                                          <p:attrName>style.visibility</p:attrName>
                                        </p:attrNameLst>
                                      </p:cBhvr>
                                      <p:to>
                                        <p:strVal val="visible"/>
                                      </p:to>
                                    </p:set>
                                    <p:animEffect transition="in" filter="wipe(up)">
                                      <p:cBhvr>
                                        <p:cTn id="171" dur="500"/>
                                        <p:tgtEl>
                                          <p:spTgt spid="142391"/>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42392"/>
                                        </p:tgtEl>
                                        <p:attrNameLst>
                                          <p:attrName>style.visibility</p:attrName>
                                        </p:attrNameLst>
                                      </p:cBhvr>
                                      <p:to>
                                        <p:strVal val="visible"/>
                                      </p:to>
                                    </p:set>
                                    <p:animEffect transition="in" filter="wipe(left)">
                                      <p:cBhvr>
                                        <p:cTn id="176" dur="500"/>
                                        <p:tgtEl>
                                          <p:spTgt spid="142392"/>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42393"/>
                                        </p:tgtEl>
                                        <p:attrNameLst>
                                          <p:attrName>style.visibility</p:attrName>
                                        </p:attrNameLst>
                                      </p:cBhvr>
                                      <p:to>
                                        <p:strVal val="visible"/>
                                      </p:to>
                                    </p:set>
                                    <p:animEffect transition="in" filter="wipe(left)">
                                      <p:cBhvr>
                                        <p:cTn id="181" dur="500"/>
                                        <p:tgtEl>
                                          <p:spTgt spid="14239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42404"/>
                                        </p:tgtEl>
                                        <p:attrNameLst>
                                          <p:attrName>style.visibility</p:attrName>
                                        </p:attrNameLst>
                                      </p:cBhvr>
                                      <p:to>
                                        <p:strVal val="visible"/>
                                      </p:to>
                                    </p:set>
                                    <p:animEffect transition="in" filter="wipe(left)">
                                      <p:cBhvr>
                                        <p:cTn id="186" dur="500"/>
                                        <p:tgtEl>
                                          <p:spTgt spid="142404"/>
                                        </p:tgtEl>
                                      </p:cBhvr>
                                    </p:animEffect>
                                  </p:childTnLst>
                                </p:cTn>
                              </p:par>
                            </p:childTnLst>
                          </p:cTn>
                        </p:par>
                        <p:par>
                          <p:cTn id="187" fill="hold" nodeType="afterGroup">
                            <p:stCondLst>
                              <p:cond delay="500"/>
                            </p:stCondLst>
                            <p:childTnLst>
                              <p:par>
                                <p:cTn id="188" presetID="22" presetClass="entr" presetSubtype="8" fill="hold" grpId="0" nodeType="afterEffect">
                                  <p:stCondLst>
                                    <p:cond delay="0"/>
                                  </p:stCondLst>
                                  <p:childTnLst>
                                    <p:set>
                                      <p:cBhvr>
                                        <p:cTn id="189" dur="1" fill="hold">
                                          <p:stCondLst>
                                            <p:cond delay="0"/>
                                          </p:stCondLst>
                                        </p:cTn>
                                        <p:tgtEl>
                                          <p:spTgt spid="142394"/>
                                        </p:tgtEl>
                                        <p:attrNameLst>
                                          <p:attrName>style.visibility</p:attrName>
                                        </p:attrNameLst>
                                      </p:cBhvr>
                                      <p:to>
                                        <p:strVal val="visible"/>
                                      </p:to>
                                    </p:set>
                                    <p:animEffect transition="in" filter="wipe(left)">
                                      <p:cBhvr>
                                        <p:cTn id="190" dur="500"/>
                                        <p:tgtEl>
                                          <p:spTgt spid="142394"/>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nodeType="clickEffect">
                                  <p:stCondLst>
                                    <p:cond delay="0"/>
                                  </p:stCondLst>
                                  <p:childTnLst>
                                    <p:set>
                                      <p:cBhvr>
                                        <p:cTn id="194" dur="1" fill="hold">
                                          <p:stCondLst>
                                            <p:cond delay="0"/>
                                          </p:stCondLst>
                                        </p:cTn>
                                        <p:tgtEl>
                                          <p:spTgt spid="142395"/>
                                        </p:tgtEl>
                                        <p:attrNameLst>
                                          <p:attrName>style.visibility</p:attrName>
                                        </p:attrNameLst>
                                      </p:cBhvr>
                                      <p:to>
                                        <p:strVal val="visible"/>
                                      </p:to>
                                    </p:set>
                                    <p:animEffect transition="in" filter="wipe(left)">
                                      <p:cBhvr>
                                        <p:cTn id="195" dur="500"/>
                                        <p:tgtEl>
                                          <p:spTgt spid="142395"/>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42396"/>
                                        </p:tgtEl>
                                        <p:attrNameLst>
                                          <p:attrName>style.visibility</p:attrName>
                                        </p:attrNameLst>
                                      </p:cBhvr>
                                      <p:to>
                                        <p:strVal val="visible"/>
                                      </p:to>
                                    </p:set>
                                    <p:animEffect transition="in" filter="wipe(left)">
                                      <p:cBhvr>
                                        <p:cTn id="200" dur="500"/>
                                        <p:tgtEl>
                                          <p:spTgt spid="142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animBg="1"/>
      <p:bldP spid="142361" grpId="0" animBg="1"/>
      <p:bldP spid="142366" grpId="0" animBg="1"/>
      <p:bldP spid="142383" grpId="0" animBg="1"/>
      <p:bldP spid="142384" grpId="0" animBg="1"/>
      <p:bldP spid="142385" grpId="0" autoUpdateAnimBg="0"/>
      <p:bldP spid="142386" grpId="0" autoUpdateAnimBg="0"/>
      <p:bldP spid="142388" grpId="0" autoUpdateAnimBg="0"/>
      <p:bldP spid="142390" grpId="0" animBg="1"/>
      <p:bldP spid="142391" grpId="0" autoUpdateAnimBg="0"/>
      <p:bldP spid="142392" grpId="0" autoUpdateAnimBg="0"/>
      <p:bldP spid="142393" grpId="0" autoUpdateAnimBg="0"/>
      <p:bldP spid="142394" grpId="0" autoUpdateAnimBg="0"/>
      <p:bldP spid="142396" grpId="0" autoUpdateAnimBg="0"/>
      <p:bldP spid="142397" grpId="0" autoUpdateAnimBg="0"/>
      <p:bldP spid="142398" grpId="0" autoUpdateAnimBg="0"/>
      <p:bldP spid="142399" grpId="0" autoUpdateAnimBg="0"/>
      <p:bldP spid="142400" grpId="0" animBg="1"/>
      <p:bldP spid="142401" grpId="0" animBg="1"/>
      <p:bldP spid="142402" grpId="0" autoUpdateAnimBg="0"/>
      <p:bldP spid="142403" grpId="0" autoUpdateAnimBg="0"/>
      <p:bldP spid="142404" grpId="0"/>
      <p:bldP spid="142406" grpId="0" animBg="1"/>
      <p:bldP spid="14240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730250" y="485775"/>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电荷分布的变化必引起电场的变化</a:t>
            </a:r>
          </a:p>
        </p:txBody>
      </p:sp>
      <p:sp>
        <p:nvSpPr>
          <p:cNvPr id="143363" name="Rectangle 3"/>
          <p:cNvSpPr>
            <a:spLocks noChangeArrowheads="1"/>
          </p:cNvSpPr>
          <p:nvPr/>
        </p:nvSpPr>
        <p:spPr bwMode="auto">
          <a:xfrm>
            <a:off x="5695950" y="1504950"/>
            <a:ext cx="350838" cy="22225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364" name="Rectangle 4"/>
          <p:cNvSpPr>
            <a:spLocks noChangeArrowheads="1"/>
          </p:cNvSpPr>
          <p:nvPr/>
        </p:nvSpPr>
        <p:spPr bwMode="auto">
          <a:xfrm>
            <a:off x="7219950" y="1504950"/>
            <a:ext cx="350838" cy="22225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365" name="Line 5"/>
          <p:cNvSpPr>
            <a:spLocks noChangeShapeType="1"/>
          </p:cNvSpPr>
          <p:nvPr/>
        </p:nvSpPr>
        <p:spPr bwMode="auto">
          <a:xfrm>
            <a:off x="5132388" y="2584450"/>
            <a:ext cx="487362" cy="1588"/>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66" name="Line 6"/>
          <p:cNvSpPr>
            <a:spLocks noChangeShapeType="1"/>
          </p:cNvSpPr>
          <p:nvPr/>
        </p:nvSpPr>
        <p:spPr bwMode="auto">
          <a:xfrm flipV="1">
            <a:off x="7658100" y="2568575"/>
            <a:ext cx="530225" cy="15875"/>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67" name="Object 7"/>
          <p:cNvGraphicFramePr>
            <a:graphicFrameLocks/>
          </p:cNvGraphicFramePr>
          <p:nvPr/>
        </p:nvGraphicFramePr>
        <p:xfrm>
          <a:off x="5578475" y="1052513"/>
          <a:ext cx="571500" cy="406400"/>
        </p:xfrm>
        <a:graphic>
          <a:graphicData uri="http://schemas.openxmlformats.org/presentationml/2006/ole">
            <mc:AlternateContent xmlns:mc="http://schemas.openxmlformats.org/markup-compatibility/2006">
              <mc:Choice xmlns:v="urn:schemas-microsoft-com:vml" Requires="v">
                <p:oleObj name="公式" r:id="rId3" imgW="466790" imgH="314280" progId="Equation.3">
                  <p:embed/>
                </p:oleObj>
              </mc:Choice>
              <mc:Fallback>
                <p:oleObj name="公式" r:id="rId3" imgW="466790" imgH="31428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475" y="1052513"/>
                        <a:ext cx="571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8" name="Object 8"/>
          <p:cNvGraphicFramePr>
            <a:graphicFrameLocks/>
          </p:cNvGraphicFramePr>
          <p:nvPr/>
        </p:nvGraphicFramePr>
        <p:xfrm>
          <a:off x="6931025" y="1090613"/>
          <a:ext cx="836613" cy="406400"/>
        </p:xfrm>
        <a:graphic>
          <a:graphicData uri="http://schemas.openxmlformats.org/presentationml/2006/ole">
            <mc:AlternateContent xmlns:mc="http://schemas.openxmlformats.org/markup-compatibility/2006">
              <mc:Choice xmlns:v="urn:schemas-microsoft-com:vml" Requires="v">
                <p:oleObj name="公式" r:id="rId5" imgW="733411" imgH="314280" progId="Equation.3">
                  <p:embed/>
                </p:oleObj>
              </mc:Choice>
              <mc:Fallback>
                <p:oleObj name="公式" r:id="rId5" imgW="733411" imgH="314280"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025" y="1090613"/>
                        <a:ext cx="8366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9" name="Object 9"/>
          <p:cNvGraphicFramePr>
            <a:graphicFrameLocks/>
          </p:cNvGraphicFramePr>
          <p:nvPr/>
        </p:nvGraphicFramePr>
        <p:xfrm>
          <a:off x="5076825" y="2081213"/>
          <a:ext cx="571500" cy="392112"/>
        </p:xfrm>
        <a:graphic>
          <a:graphicData uri="http://schemas.openxmlformats.org/presentationml/2006/ole">
            <mc:AlternateContent xmlns:mc="http://schemas.openxmlformats.org/markup-compatibility/2006">
              <mc:Choice xmlns:v="urn:schemas-microsoft-com:vml" Requires="v">
                <p:oleObj name="公式" r:id="rId7" imgW="466790" imgH="285660" progId="Equation.3">
                  <p:embed/>
                </p:oleObj>
              </mc:Choice>
              <mc:Fallback>
                <p:oleObj name="公式" r:id="rId7" imgW="466790" imgH="285660" progId="Equation.3">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2081213"/>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10"/>
          <p:cNvGraphicFramePr>
            <a:graphicFrameLocks/>
          </p:cNvGraphicFramePr>
          <p:nvPr/>
        </p:nvGraphicFramePr>
        <p:xfrm>
          <a:off x="7662863" y="2100263"/>
          <a:ext cx="571500" cy="392112"/>
        </p:xfrm>
        <a:graphic>
          <a:graphicData uri="http://schemas.openxmlformats.org/presentationml/2006/ole">
            <mc:AlternateContent xmlns:mc="http://schemas.openxmlformats.org/markup-compatibility/2006">
              <mc:Choice xmlns:v="urn:schemas-microsoft-com:vml" Requires="v">
                <p:oleObj name="公式" r:id="rId9" imgW="466790" imgH="285660" progId="Equation.3">
                  <p:embed/>
                </p:oleObj>
              </mc:Choice>
              <mc:Fallback>
                <p:oleObj name="公式" r:id="rId9" imgW="466790" imgH="285660" progId="Equation.3">
                  <p:embed/>
                  <p:pic>
                    <p:nvPicPr>
                      <p:cNvPr id="0" name="Object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2863" y="2100263"/>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1" name="Line 11"/>
          <p:cNvSpPr>
            <a:spLocks noChangeShapeType="1"/>
          </p:cNvSpPr>
          <p:nvPr/>
        </p:nvSpPr>
        <p:spPr bwMode="auto">
          <a:xfrm>
            <a:off x="6096000" y="16700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2" name="Line 12"/>
          <p:cNvSpPr>
            <a:spLocks noChangeShapeType="1"/>
          </p:cNvSpPr>
          <p:nvPr/>
        </p:nvSpPr>
        <p:spPr bwMode="auto">
          <a:xfrm>
            <a:off x="6096000" y="28892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3" name="Line 13"/>
          <p:cNvSpPr>
            <a:spLocks noChangeShapeType="1"/>
          </p:cNvSpPr>
          <p:nvPr/>
        </p:nvSpPr>
        <p:spPr bwMode="auto">
          <a:xfrm>
            <a:off x="6096000" y="22796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4" name="Line 14"/>
          <p:cNvSpPr>
            <a:spLocks noChangeShapeType="1"/>
          </p:cNvSpPr>
          <p:nvPr/>
        </p:nvSpPr>
        <p:spPr bwMode="auto">
          <a:xfrm>
            <a:off x="6096000" y="34988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75" name="Object 15"/>
          <p:cNvGraphicFramePr>
            <a:graphicFrameLocks/>
          </p:cNvGraphicFramePr>
          <p:nvPr/>
        </p:nvGraphicFramePr>
        <p:xfrm>
          <a:off x="6294438" y="2309813"/>
          <a:ext cx="647700" cy="442912"/>
        </p:xfrm>
        <a:graphic>
          <a:graphicData uri="http://schemas.openxmlformats.org/presentationml/2006/ole">
            <mc:AlternateContent xmlns:mc="http://schemas.openxmlformats.org/markup-compatibility/2006">
              <mc:Choice xmlns:v="urn:schemas-microsoft-com:vml" Requires="v">
                <p:oleObj name="公式" r:id="rId11" imgW="542967" imgH="352350" progId="Equation.3">
                  <p:embed/>
                </p:oleObj>
              </mc:Choice>
              <mc:Fallback>
                <p:oleObj name="公式" r:id="rId11" imgW="542967" imgH="352350"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94438" y="2309813"/>
                        <a:ext cx="6477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6" name="Text Box 16"/>
          <p:cNvSpPr txBox="1">
            <a:spLocks noChangeArrowheads="1"/>
          </p:cNvSpPr>
          <p:nvPr/>
        </p:nvSpPr>
        <p:spPr bwMode="auto">
          <a:xfrm>
            <a:off x="725488" y="1103313"/>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电位移通量</a:t>
            </a:r>
          </a:p>
        </p:txBody>
      </p:sp>
      <p:graphicFrame>
        <p:nvGraphicFramePr>
          <p:cNvPr id="143377" name="Object 17"/>
          <p:cNvGraphicFramePr>
            <a:graphicFrameLocks/>
          </p:cNvGraphicFramePr>
          <p:nvPr/>
        </p:nvGraphicFramePr>
        <p:xfrm>
          <a:off x="1338263" y="1793875"/>
          <a:ext cx="1257300" cy="417513"/>
        </p:xfrm>
        <a:graphic>
          <a:graphicData uri="http://schemas.openxmlformats.org/presentationml/2006/ole">
            <mc:AlternateContent xmlns:mc="http://schemas.openxmlformats.org/markup-compatibility/2006">
              <mc:Choice xmlns:v="urn:schemas-microsoft-com:vml" Requires="v">
                <p:oleObj name="公式" r:id="rId13" imgW="1152657" imgH="314280" progId="Equation.3">
                  <p:embed/>
                </p:oleObj>
              </mc:Choice>
              <mc:Fallback>
                <p:oleObj name="公式" r:id="rId13" imgW="1152657" imgH="314280" progId="Equation.3">
                  <p:embed/>
                  <p:pic>
                    <p:nvPicPr>
                      <p:cNvPr id="0" name="Object 1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38263" y="1793875"/>
                        <a:ext cx="12573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8" name="Object 18"/>
          <p:cNvGraphicFramePr>
            <a:graphicFrameLocks/>
          </p:cNvGraphicFramePr>
          <p:nvPr/>
        </p:nvGraphicFramePr>
        <p:xfrm>
          <a:off x="6510338" y="3073400"/>
          <a:ext cx="255587" cy="315913"/>
        </p:xfrm>
        <a:graphic>
          <a:graphicData uri="http://schemas.openxmlformats.org/presentationml/2006/ole">
            <mc:AlternateContent xmlns:mc="http://schemas.openxmlformats.org/markup-compatibility/2006">
              <mc:Choice xmlns:v="urn:schemas-microsoft-com:vml" Requires="v">
                <p:oleObj name="公式" r:id="rId15" imgW="161810" imgH="209520" progId="Equation.3">
                  <p:embed/>
                </p:oleObj>
              </mc:Choice>
              <mc:Fallback>
                <p:oleObj name="公式" r:id="rId15" imgW="161810" imgH="209520" progId="Equation.3">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0338" y="3073400"/>
                        <a:ext cx="2555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9" name="Object 19"/>
          <p:cNvGraphicFramePr>
            <a:graphicFrameLocks/>
          </p:cNvGraphicFramePr>
          <p:nvPr/>
        </p:nvGraphicFramePr>
        <p:xfrm>
          <a:off x="2698750" y="1773238"/>
          <a:ext cx="1041400" cy="420687"/>
        </p:xfrm>
        <a:graphic>
          <a:graphicData uri="http://schemas.openxmlformats.org/presentationml/2006/ole">
            <mc:AlternateContent xmlns:mc="http://schemas.openxmlformats.org/markup-compatibility/2006">
              <mc:Choice xmlns:v="urn:schemas-microsoft-com:vml" Requires="v">
                <p:oleObj name="公式" r:id="rId17" imgW="933579" imgH="314280" progId="Equation.3">
                  <p:embed/>
                </p:oleObj>
              </mc:Choice>
              <mc:Fallback>
                <p:oleObj name="公式" r:id="rId17" imgW="933579" imgH="314280" progId="Equation.3">
                  <p:embed/>
                  <p:pic>
                    <p:nvPicPr>
                      <p:cNvPr id="0" name="Object 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8750" y="1773238"/>
                        <a:ext cx="10414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0" name="AutoShape 20"/>
          <p:cNvSpPr>
            <a:spLocks noChangeArrowheads="1"/>
          </p:cNvSpPr>
          <p:nvPr/>
        </p:nvSpPr>
        <p:spPr bwMode="auto">
          <a:xfrm>
            <a:off x="1233488" y="2349500"/>
            <a:ext cx="1147762" cy="500063"/>
          </a:xfrm>
          <a:prstGeom prst="wedgeRectCallout">
            <a:avLst>
              <a:gd name="adj1" fmla="val 35616"/>
              <a:gd name="adj2" fmla="val -92542"/>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latin typeface="Times New Roman" panose="02020603050405020304" pitchFamily="18" charset="0"/>
            </a:endParaRPr>
          </a:p>
        </p:txBody>
      </p:sp>
      <p:graphicFrame>
        <p:nvGraphicFramePr>
          <p:cNvPr id="143381" name="Object 21"/>
          <p:cNvGraphicFramePr>
            <a:graphicFrameLocks/>
          </p:cNvGraphicFramePr>
          <p:nvPr/>
        </p:nvGraphicFramePr>
        <p:xfrm>
          <a:off x="1376363" y="2492375"/>
          <a:ext cx="874712" cy="293688"/>
        </p:xfrm>
        <a:graphic>
          <a:graphicData uri="http://schemas.openxmlformats.org/presentationml/2006/ole">
            <mc:AlternateContent xmlns:mc="http://schemas.openxmlformats.org/markup-compatibility/2006">
              <mc:Choice xmlns:v="urn:schemas-microsoft-com:vml" Requires="v">
                <p:oleObj name="公式" r:id="rId19" imgW="771500" imgH="200070" progId="Equation.3">
                  <p:embed/>
                </p:oleObj>
              </mc:Choice>
              <mc:Fallback>
                <p:oleObj name="公式" r:id="rId19" imgW="771500" imgH="200070" progId="Equation.3">
                  <p:embed/>
                  <p:pic>
                    <p:nvPicPr>
                      <p:cNvPr id="0" name="Object 2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76363" y="2492375"/>
                        <a:ext cx="874712"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2" name="Object 22"/>
          <p:cNvGraphicFramePr>
            <a:graphicFrameLocks/>
          </p:cNvGraphicFramePr>
          <p:nvPr/>
        </p:nvGraphicFramePr>
        <p:xfrm>
          <a:off x="1236663" y="3155950"/>
          <a:ext cx="1927225" cy="417513"/>
        </p:xfrm>
        <a:graphic>
          <a:graphicData uri="http://schemas.openxmlformats.org/presentationml/2006/ole">
            <mc:AlternateContent xmlns:mc="http://schemas.openxmlformats.org/markup-compatibility/2006">
              <mc:Choice xmlns:v="urn:schemas-microsoft-com:vml" Requires="v">
                <p:oleObj name="公式" r:id="rId21" imgW="1838255" imgH="314280" progId="Equation.3">
                  <p:embed/>
                </p:oleObj>
              </mc:Choice>
              <mc:Fallback>
                <p:oleObj name="公式" r:id="rId21" imgW="1838255" imgH="314280" progId="Equation.3">
                  <p:embed/>
                  <p:pic>
                    <p:nvPicPr>
                      <p:cNvPr id="0" name="Object 2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36663" y="3155950"/>
                        <a:ext cx="1927225"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3" name="Object 23"/>
          <p:cNvGraphicFramePr>
            <a:graphicFrameLocks/>
          </p:cNvGraphicFramePr>
          <p:nvPr/>
        </p:nvGraphicFramePr>
        <p:xfrm>
          <a:off x="3203575" y="3141663"/>
          <a:ext cx="849313" cy="417512"/>
        </p:xfrm>
        <a:graphic>
          <a:graphicData uri="http://schemas.openxmlformats.org/presentationml/2006/ole">
            <mc:AlternateContent xmlns:mc="http://schemas.openxmlformats.org/markup-compatibility/2006">
              <mc:Choice xmlns:v="urn:schemas-microsoft-com:vml" Requires="v">
                <p:oleObj name="公式" r:id="rId23" imgW="742866" imgH="314280" progId="Equation.3">
                  <p:embed/>
                </p:oleObj>
              </mc:Choice>
              <mc:Fallback>
                <p:oleObj name="公式" r:id="rId23" imgW="742866" imgH="314280" progId="Equation.3">
                  <p:embed/>
                  <p:pic>
                    <p:nvPicPr>
                      <p:cNvPr id="0" name="Object 2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03575" y="3141663"/>
                        <a:ext cx="849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4" name="Object 24"/>
          <p:cNvGraphicFramePr>
            <a:graphicFrameLocks/>
          </p:cNvGraphicFramePr>
          <p:nvPr/>
        </p:nvGraphicFramePr>
        <p:xfrm>
          <a:off x="1258888" y="3789363"/>
          <a:ext cx="2641600" cy="823912"/>
        </p:xfrm>
        <a:graphic>
          <a:graphicData uri="http://schemas.openxmlformats.org/presentationml/2006/ole">
            <mc:AlternateContent xmlns:mc="http://schemas.openxmlformats.org/markup-compatibility/2006">
              <mc:Choice xmlns:v="urn:schemas-microsoft-com:vml" Requires="v">
                <p:oleObj name="公式" r:id="rId25" imgW="2533577" imgH="733320" progId="Equation.3">
                  <p:embed/>
                </p:oleObj>
              </mc:Choice>
              <mc:Fallback>
                <p:oleObj name="公式" r:id="rId25" imgW="2533577" imgH="733320" progId="Equation.3">
                  <p:embed/>
                  <p:pic>
                    <p:nvPicPr>
                      <p:cNvPr id="0" name="Object 2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58888" y="3789363"/>
                        <a:ext cx="26416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5" name="Text Box 25"/>
          <p:cNvSpPr txBox="1">
            <a:spLocks noChangeArrowheads="1"/>
          </p:cNvSpPr>
          <p:nvPr/>
        </p:nvSpPr>
        <p:spPr bwMode="auto">
          <a:xfrm>
            <a:off x="717550" y="4797425"/>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电位移通量的变化率等于传导电流强度</a:t>
            </a:r>
          </a:p>
        </p:txBody>
      </p:sp>
      <p:sp>
        <p:nvSpPr>
          <p:cNvPr id="143386" name="Text Box 26"/>
          <p:cNvSpPr txBox="1">
            <a:spLocks noChangeArrowheads="1"/>
          </p:cNvSpPr>
          <p:nvPr/>
        </p:nvSpPr>
        <p:spPr bwMode="auto">
          <a:xfrm>
            <a:off x="3825875" y="4005263"/>
            <a:ext cx="482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latin typeface="楷体_GB2312" pitchFamily="49" charset="-122"/>
                <a:ea typeface="楷体_GB2312" pitchFamily="49" charset="-122"/>
              </a:rPr>
              <a:t>位移电流</a:t>
            </a:r>
            <a:r>
              <a:rPr kumimoji="1" lang="en-US" altLang="zh-CN" sz="2000" b="1">
                <a:solidFill>
                  <a:schemeClr val="bg1"/>
                </a:solidFill>
                <a:latin typeface="楷体_GB2312" pitchFamily="49" charset="-122"/>
                <a:ea typeface="楷体_GB2312" pitchFamily="49" charset="-122"/>
              </a:rPr>
              <a:t>(</a:t>
            </a:r>
            <a:r>
              <a:rPr kumimoji="1" lang="zh-CN" altLang="en-US" sz="2000" b="1">
                <a:solidFill>
                  <a:srgbClr val="66FFFF"/>
                </a:solidFill>
                <a:latin typeface="楷体_GB2312" pitchFamily="49" charset="-122"/>
                <a:ea typeface="楷体_GB2312" pitchFamily="49" charset="-122"/>
              </a:rPr>
              <a:t>电场变化等效为一种电流</a:t>
            </a:r>
            <a:r>
              <a:rPr kumimoji="1" lang="en-US" altLang="zh-CN" sz="2000" b="1">
                <a:solidFill>
                  <a:schemeClr val="bg1"/>
                </a:solidFill>
                <a:latin typeface="楷体_GB2312" pitchFamily="49" charset="-122"/>
                <a:ea typeface="楷体_GB2312" pitchFamily="49" charset="-122"/>
              </a:rPr>
              <a:t>)</a:t>
            </a:r>
          </a:p>
        </p:txBody>
      </p:sp>
      <p:graphicFrame>
        <p:nvGraphicFramePr>
          <p:cNvPr id="143387" name="Object 27"/>
          <p:cNvGraphicFramePr>
            <a:graphicFrameLocks/>
          </p:cNvGraphicFramePr>
          <p:nvPr/>
        </p:nvGraphicFramePr>
        <p:xfrm>
          <a:off x="3563938" y="5622925"/>
          <a:ext cx="3141662" cy="823913"/>
        </p:xfrm>
        <a:graphic>
          <a:graphicData uri="http://schemas.openxmlformats.org/presentationml/2006/ole">
            <mc:AlternateContent xmlns:mc="http://schemas.openxmlformats.org/markup-compatibility/2006">
              <mc:Choice xmlns:v="urn:schemas-microsoft-com:vml" Requires="v">
                <p:oleObj name="公式" r:id="rId27" imgW="3057635" imgH="733320" progId="Equation.3">
                  <p:embed/>
                </p:oleObj>
              </mc:Choice>
              <mc:Fallback>
                <p:oleObj name="公式" r:id="rId27" imgW="3057635" imgH="733320" progId="Equation.3">
                  <p:embed/>
                  <p:pic>
                    <p:nvPicPr>
                      <p:cNvPr id="0" name="Object 2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63938" y="5622925"/>
                        <a:ext cx="314166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8" name="Text Box 28"/>
          <p:cNvSpPr txBox="1">
            <a:spLocks noChangeArrowheads="1"/>
          </p:cNvSpPr>
          <p:nvPr/>
        </p:nvSpPr>
        <p:spPr bwMode="auto">
          <a:xfrm>
            <a:off x="742950" y="5791200"/>
            <a:ext cx="2741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一般情况位移电流</a:t>
            </a:r>
          </a:p>
        </p:txBody>
      </p:sp>
      <p:graphicFrame>
        <p:nvGraphicFramePr>
          <p:cNvPr id="143389" name="Object 29"/>
          <p:cNvGraphicFramePr>
            <a:graphicFrameLocks/>
          </p:cNvGraphicFramePr>
          <p:nvPr/>
        </p:nvGraphicFramePr>
        <p:xfrm>
          <a:off x="6659563" y="5600700"/>
          <a:ext cx="1612900" cy="863600"/>
        </p:xfrm>
        <a:graphic>
          <a:graphicData uri="http://schemas.openxmlformats.org/presentationml/2006/ole">
            <mc:AlternateContent xmlns:mc="http://schemas.openxmlformats.org/markup-compatibility/2006">
              <mc:Choice xmlns:v="urn:schemas-microsoft-com:vml" Requires="v">
                <p:oleObj name="公式" r:id="rId29" imgW="1504911" imgH="771660" progId="Equation.3">
                  <p:embed/>
                </p:oleObj>
              </mc:Choice>
              <mc:Fallback>
                <p:oleObj name="公式" r:id="rId29" imgW="1504911" imgH="771660" progId="Equation.3">
                  <p:embed/>
                  <p:pic>
                    <p:nvPicPr>
                      <p:cNvPr id="0" name="Object 29"/>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659563" y="5600700"/>
                        <a:ext cx="16129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0" name="Rectangle 30"/>
          <p:cNvSpPr>
            <a:spLocks noChangeArrowheads="1"/>
          </p:cNvSpPr>
          <p:nvPr/>
        </p:nvSpPr>
        <p:spPr bwMode="auto">
          <a:xfrm>
            <a:off x="395288" y="3762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43391" name="Text Box 31"/>
          <p:cNvSpPr txBox="1">
            <a:spLocks noChangeArrowheads="1"/>
          </p:cNvSpPr>
          <p:nvPr/>
        </p:nvSpPr>
        <p:spPr bwMode="auto">
          <a:xfrm>
            <a:off x="5402263" y="455613"/>
            <a:ext cx="33385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chemeClr val="bg1"/>
                </a:solidFill>
                <a:latin typeface="Times New Roman" panose="02020603050405020304" pitchFamily="18" charset="0"/>
                <a:ea typeface="楷体_GB2312" pitchFamily="49" charset="-122"/>
              </a:rPr>
              <a:t>(</a:t>
            </a:r>
            <a:r>
              <a:rPr lang="zh-CN" altLang="en-US" sz="2400" b="1">
                <a:solidFill>
                  <a:schemeClr val="bg1"/>
                </a:solidFill>
                <a:latin typeface="Times New Roman" panose="02020603050405020304" pitchFamily="18" charset="0"/>
                <a:ea typeface="楷体_GB2312" pitchFamily="49" charset="-122"/>
              </a:rPr>
              <a:t>以平行板电容器为例</a:t>
            </a:r>
            <a:r>
              <a:rPr lang="en-US" altLang="zh-CN" sz="2400" b="1">
                <a:solidFill>
                  <a:schemeClr val="bg1"/>
                </a:solidFill>
                <a:latin typeface="Times New Roman" panose="02020603050405020304" pitchFamily="18" charset="0"/>
                <a:ea typeface="楷体_GB2312" pitchFamily="49" charset="-122"/>
              </a:rPr>
              <a:t>)</a:t>
            </a:r>
          </a:p>
        </p:txBody>
      </p:sp>
      <p:grpSp>
        <p:nvGrpSpPr>
          <p:cNvPr id="143392" name="Group 32"/>
          <p:cNvGrpSpPr>
            <a:grpSpLocks/>
          </p:cNvGrpSpPr>
          <p:nvPr/>
        </p:nvGrpSpPr>
        <p:grpSpPr bwMode="auto">
          <a:xfrm>
            <a:off x="5759450" y="1638300"/>
            <a:ext cx="196850" cy="1924050"/>
            <a:chOff x="5926" y="808"/>
            <a:chExt cx="124" cy="1212"/>
          </a:xfrm>
        </p:grpSpPr>
        <p:grpSp>
          <p:nvGrpSpPr>
            <p:cNvPr id="62519" name="Group 33"/>
            <p:cNvGrpSpPr>
              <a:grpSpLocks/>
            </p:cNvGrpSpPr>
            <p:nvPr/>
          </p:nvGrpSpPr>
          <p:grpSpPr bwMode="auto">
            <a:xfrm>
              <a:off x="5926" y="808"/>
              <a:ext cx="124" cy="135"/>
              <a:chOff x="2352" y="1776"/>
              <a:chExt cx="144" cy="144"/>
            </a:xfrm>
          </p:grpSpPr>
          <p:sp>
            <p:nvSpPr>
              <p:cNvPr id="62544" name="Oval 34"/>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45" name="Line 35"/>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46" name="Line 36"/>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0" name="Group 37"/>
            <p:cNvGrpSpPr>
              <a:grpSpLocks/>
            </p:cNvGrpSpPr>
            <p:nvPr/>
          </p:nvGrpSpPr>
          <p:grpSpPr bwMode="auto">
            <a:xfrm>
              <a:off x="5926" y="987"/>
              <a:ext cx="124" cy="135"/>
              <a:chOff x="2352" y="1776"/>
              <a:chExt cx="144" cy="144"/>
            </a:xfrm>
          </p:grpSpPr>
          <p:sp>
            <p:nvSpPr>
              <p:cNvPr id="62541" name="Oval 38"/>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42" name="Line 39"/>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43" name="Line 40"/>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1" name="Group 41"/>
            <p:cNvGrpSpPr>
              <a:grpSpLocks/>
            </p:cNvGrpSpPr>
            <p:nvPr/>
          </p:nvGrpSpPr>
          <p:grpSpPr bwMode="auto">
            <a:xfrm>
              <a:off x="5926" y="1167"/>
              <a:ext cx="124" cy="135"/>
              <a:chOff x="2352" y="1776"/>
              <a:chExt cx="144" cy="144"/>
            </a:xfrm>
          </p:grpSpPr>
          <p:sp>
            <p:nvSpPr>
              <p:cNvPr id="62538" name="Oval 42"/>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9" name="Line 43"/>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40" name="Line 44"/>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2" name="Group 45"/>
            <p:cNvGrpSpPr>
              <a:grpSpLocks/>
            </p:cNvGrpSpPr>
            <p:nvPr/>
          </p:nvGrpSpPr>
          <p:grpSpPr bwMode="auto">
            <a:xfrm>
              <a:off x="5926" y="1346"/>
              <a:ext cx="124" cy="135"/>
              <a:chOff x="2352" y="1776"/>
              <a:chExt cx="144" cy="144"/>
            </a:xfrm>
          </p:grpSpPr>
          <p:sp>
            <p:nvSpPr>
              <p:cNvPr id="62535" name="Oval 46"/>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6" name="Line 47"/>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7" name="Line 48"/>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3" name="Group 49"/>
            <p:cNvGrpSpPr>
              <a:grpSpLocks/>
            </p:cNvGrpSpPr>
            <p:nvPr/>
          </p:nvGrpSpPr>
          <p:grpSpPr bwMode="auto">
            <a:xfrm>
              <a:off x="5926" y="1526"/>
              <a:ext cx="124" cy="135"/>
              <a:chOff x="2352" y="1776"/>
              <a:chExt cx="144" cy="144"/>
            </a:xfrm>
          </p:grpSpPr>
          <p:sp>
            <p:nvSpPr>
              <p:cNvPr id="62532" name="Oval 50"/>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3" name="Line 51"/>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4" name="Line 52"/>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4" name="Group 53"/>
            <p:cNvGrpSpPr>
              <a:grpSpLocks/>
            </p:cNvGrpSpPr>
            <p:nvPr/>
          </p:nvGrpSpPr>
          <p:grpSpPr bwMode="auto">
            <a:xfrm>
              <a:off x="5926" y="1705"/>
              <a:ext cx="124" cy="135"/>
              <a:chOff x="2352" y="1776"/>
              <a:chExt cx="144" cy="144"/>
            </a:xfrm>
          </p:grpSpPr>
          <p:sp>
            <p:nvSpPr>
              <p:cNvPr id="62529" name="Oval 54"/>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0" name="Line 55"/>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1" name="Line 56"/>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5" name="Group 57"/>
            <p:cNvGrpSpPr>
              <a:grpSpLocks/>
            </p:cNvGrpSpPr>
            <p:nvPr/>
          </p:nvGrpSpPr>
          <p:grpSpPr bwMode="auto">
            <a:xfrm>
              <a:off x="5926" y="1885"/>
              <a:ext cx="124" cy="135"/>
              <a:chOff x="2352" y="1776"/>
              <a:chExt cx="144" cy="144"/>
            </a:xfrm>
          </p:grpSpPr>
          <p:sp>
            <p:nvSpPr>
              <p:cNvPr id="62526" name="Oval 58"/>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27" name="Line 59"/>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28" name="Line 60"/>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43421" name="Group 61"/>
          <p:cNvGrpSpPr>
            <a:grpSpLocks/>
          </p:cNvGrpSpPr>
          <p:nvPr/>
        </p:nvGrpSpPr>
        <p:grpSpPr bwMode="auto">
          <a:xfrm>
            <a:off x="7296150" y="1658938"/>
            <a:ext cx="193675" cy="1827212"/>
            <a:chOff x="6036" y="880"/>
            <a:chExt cx="122" cy="1151"/>
          </a:xfrm>
        </p:grpSpPr>
        <p:grpSp>
          <p:nvGrpSpPr>
            <p:cNvPr id="62498" name="Group 62"/>
            <p:cNvGrpSpPr>
              <a:grpSpLocks/>
            </p:cNvGrpSpPr>
            <p:nvPr/>
          </p:nvGrpSpPr>
          <p:grpSpPr bwMode="auto">
            <a:xfrm>
              <a:off x="6036" y="880"/>
              <a:ext cx="122" cy="133"/>
              <a:chOff x="2715" y="722"/>
              <a:chExt cx="144" cy="144"/>
            </a:xfrm>
          </p:grpSpPr>
          <p:sp>
            <p:nvSpPr>
              <p:cNvPr id="62517" name="Oval 63"/>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8" name="Line 64"/>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99" name="Group 65"/>
            <p:cNvGrpSpPr>
              <a:grpSpLocks/>
            </p:cNvGrpSpPr>
            <p:nvPr/>
          </p:nvGrpSpPr>
          <p:grpSpPr bwMode="auto">
            <a:xfrm>
              <a:off x="6036" y="1049"/>
              <a:ext cx="122" cy="133"/>
              <a:chOff x="2715" y="722"/>
              <a:chExt cx="144" cy="144"/>
            </a:xfrm>
          </p:grpSpPr>
          <p:sp>
            <p:nvSpPr>
              <p:cNvPr id="62515" name="Oval 66"/>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6" name="Line 67"/>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0" name="Group 68"/>
            <p:cNvGrpSpPr>
              <a:grpSpLocks/>
            </p:cNvGrpSpPr>
            <p:nvPr/>
          </p:nvGrpSpPr>
          <p:grpSpPr bwMode="auto">
            <a:xfrm>
              <a:off x="6036" y="1219"/>
              <a:ext cx="122" cy="133"/>
              <a:chOff x="2715" y="722"/>
              <a:chExt cx="144" cy="144"/>
            </a:xfrm>
          </p:grpSpPr>
          <p:sp>
            <p:nvSpPr>
              <p:cNvPr id="62513" name="Oval 69"/>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4" name="Line 70"/>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1" name="Group 71"/>
            <p:cNvGrpSpPr>
              <a:grpSpLocks/>
            </p:cNvGrpSpPr>
            <p:nvPr/>
          </p:nvGrpSpPr>
          <p:grpSpPr bwMode="auto">
            <a:xfrm>
              <a:off x="6036" y="1389"/>
              <a:ext cx="122" cy="133"/>
              <a:chOff x="2715" y="722"/>
              <a:chExt cx="144" cy="144"/>
            </a:xfrm>
          </p:grpSpPr>
          <p:sp>
            <p:nvSpPr>
              <p:cNvPr id="62511" name="Oval 72"/>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2" name="Line 73"/>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2" name="Group 74"/>
            <p:cNvGrpSpPr>
              <a:grpSpLocks/>
            </p:cNvGrpSpPr>
            <p:nvPr/>
          </p:nvGrpSpPr>
          <p:grpSpPr bwMode="auto">
            <a:xfrm>
              <a:off x="6036" y="1558"/>
              <a:ext cx="122" cy="133"/>
              <a:chOff x="2715" y="722"/>
              <a:chExt cx="144" cy="144"/>
            </a:xfrm>
          </p:grpSpPr>
          <p:sp>
            <p:nvSpPr>
              <p:cNvPr id="62509" name="Oval 75"/>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0" name="Line 76"/>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3" name="Group 77"/>
            <p:cNvGrpSpPr>
              <a:grpSpLocks/>
            </p:cNvGrpSpPr>
            <p:nvPr/>
          </p:nvGrpSpPr>
          <p:grpSpPr bwMode="auto">
            <a:xfrm>
              <a:off x="6036" y="1728"/>
              <a:ext cx="122" cy="133"/>
              <a:chOff x="2715" y="722"/>
              <a:chExt cx="144" cy="144"/>
            </a:xfrm>
          </p:grpSpPr>
          <p:sp>
            <p:nvSpPr>
              <p:cNvPr id="62507" name="Oval 78"/>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8" name="Line 79"/>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4" name="Group 80"/>
            <p:cNvGrpSpPr>
              <a:grpSpLocks/>
            </p:cNvGrpSpPr>
            <p:nvPr/>
          </p:nvGrpSpPr>
          <p:grpSpPr bwMode="auto">
            <a:xfrm>
              <a:off x="6036" y="1898"/>
              <a:ext cx="122" cy="133"/>
              <a:chOff x="2715" y="722"/>
              <a:chExt cx="144" cy="144"/>
            </a:xfrm>
          </p:grpSpPr>
          <p:sp>
            <p:nvSpPr>
              <p:cNvPr id="62505" name="Oval 81"/>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6" name="Line 82"/>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90"/>
                                        </p:tgtEl>
                                        <p:attrNameLst>
                                          <p:attrName>style.visibility</p:attrName>
                                        </p:attrNameLst>
                                      </p:cBhvr>
                                      <p:to>
                                        <p:strVal val="visible"/>
                                      </p:to>
                                    </p:set>
                                    <p:animEffect transition="in" filter="wipe(left)">
                                      <p:cBhvr>
                                        <p:cTn id="7" dur="500"/>
                                        <p:tgtEl>
                                          <p:spTgt spid="14339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362"/>
                                        </p:tgtEl>
                                        <p:attrNameLst>
                                          <p:attrName>style.visibility</p:attrName>
                                        </p:attrNameLst>
                                      </p:cBhvr>
                                      <p:to>
                                        <p:strVal val="visible"/>
                                      </p:to>
                                    </p:set>
                                    <p:animEffect transition="in" filter="wipe(left)">
                                      <p:cBhvr>
                                        <p:cTn id="11" dur="500"/>
                                        <p:tgtEl>
                                          <p:spTgt spid="1433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3391"/>
                                        </p:tgtEl>
                                        <p:attrNameLst>
                                          <p:attrName>style.visibility</p:attrName>
                                        </p:attrNameLst>
                                      </p:cBhvr>
                                      <p:to>
                                        <p:strVal val="visible"/>
                                      </p:to>
                                    </p:set>
                                    <p:animEffect transition="in" filter="wipe(left)">
                                      <p:cBhvr>
                                        <p:cTn id="16" dur="500"/>
                                        <p:tgtEl>
                                          <p:spTgt spid="1433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143363"/>
                                        </p:tgtEl>
                                        <p:attrNameLst>
                                          <p:attrName>style.visibility</p:attrName>
                                        </p:attrNameLst>
                                      </p:cBhvr>
                                      <p:to>
                                        <p:strVal val="visible"/>
                                      </p:to>
                                    </p:set>
                                    <p:anim calcmode="lin" valueType="num">
                                      <p:cBhvr>
                                        <p:cTn id="21" dur="500" fill="hold"/>
                                        <p:tgtEl>
                                          <p:spTgt spid="143363"/>
                                        </p:tgtEl>
                                        <p:attrNameLst>
                                          <p:attrName>ppt_w</p:attrName>
                                        </p:attrNameLst>
                                      </p:cBhvr>
                                      <p:tavLst>
                                        <p:tav tm="0">
                                          <p:val>
                                            <p:fltVal val="0"/>
                                          </p:val>
                                        </p:tav>
                                        <p:tav tm="100000">
                                          <p:val>
                                            <p:strVal val="#ppt_w"/>
                                          </p:val>
                                        </p:tav>
                                      </p:tavLst>
                                    </p:anim>
                                    <p:anim calcmode="lin" valueType="num">
                                      <p:cBhvr>
                                        <p:cTn id="22" dur="500" fill="hold"/>
                                        <p:tgtEl>
                                          <p:spTgt spid="143363"/>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43364"/>
                                        </p:tgtEl>
                                        <p:attrNameLst>
                                          <p:attrName>style.visibility</p:attrName>
                                        </p:attrNameLst>
                                      </p:cBhvr>
                                      <p:to>
                                        <p:strVal val="visible"/>
                                      </p:to>
                                    </p:set>
                                    <p:anim calcmode="lin" valueType="num">
                                      <p:cBhvr>
                                        <p:cTn id="27" dur="500" fill="hold"/>
                                        <p:tgtEl>
                                          <p:spTgt spid="143364"/>
                                        </p:tgtEl>
                                        <p:attrNameLst>
                                          <p:attrName>ppt_w</p:attrName>
                                        </p:attrNameLst>
                                      </p:cBhvr>
                                      <p:tavLst>
                                        <p:tav tm="0">
                                          <p:val>
                                            <p:fltVal val="0"/>
                                          </p:val>
                                        </p:tav>
                                        <p:tav tm="100000">
                                          <p:val>
                                            <p:strVal val="#ppt_w"/>
                                          </p:val>
                                        </p:tav>
                                      </p:tavLst>
                                    </p:anim>
                                    <p:anim calcmode="lin" valueType="num">
                                      <p:cBhvr>
                                        <p:cTn id="28" dur="500" fill="hold"/>
                                        <p:tgtEl>
                                          <p:spTgt spid="143364"/>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8" fill="hold" nodeType="clickEffect">
                                  <p:stCondLst>
                                    <p:cond delay="0"/>
                                  </p:stCondLst>
                                  <p:childTnLst>
                                    <p:set>
                                      <p:cBhvr>
                                        <p:cTn id="32" dur="1" fill="hold">
                                          <p:stCondLst>
                                            <p:cond delay="0"/>
                                          </p:stCondLst>
                                        </p:cTn>
                                        <p:tgtEl>
                                          <p:spTgt spid="143365"/>
                                        </p:tgtEl>
                                        <p:attrNameLst>
                                          <p:attrName>style.visibility</p:attrName>
                                        </p:attrNameLst>
                                      </p:cBhvr>
                                      <p:to>
                                        <p:strVal val="visible"/>
                                      </p:to>
                                    </p:set>
                                    <p:animEffect transition="in" filter="slide(fromLeft)">
                                      <p:cBhvr>
                                        <p:cTn id="33" dur="500"/>
                                        <p:tgtEl>
                                          <p:spTgt spid="143365"/>
                                        </p:tgtEl>
                                      </p:cBhvr>
                                    </p:animEffect>
                                  </p:childTnLst>
                                </p:cTn>
                              </p:par>
                            </p:childTnLst>
                          </p:cTn>
                        </p:par>
                        <p:par>
                          <p:cTn id="34" fill="hold" nodeType="afterGroup">
                            <p:stCondLst>
                              <p:cond delay="500"/>
                            </p:stCondLst>
                            <p:childTnLst>
                              <p:par>
                                <p:cTn id="35" presetID="1" presetClass="entr" presetSubtype="0" fill="hold" nodeType="afterEffect">
                                  <p:stCondLst>
                                    <p:cond delay="0"/>
                                  </p:stCondLst>
                                  <p:childTnLst>
                                    <p:set>
                                      <p:cBhvr>
                                        <p:cTn id="36" dur="1" fill="hold">
                                          <p:stCondLst>
                                            <p:cond delay="499"/>
                                          </p:stCondLst>
                                        </p:cTn>
                                        <p:tgtEl>
                                          <p:spTgt spid="14336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8" fill="hold" nodeType="clickEffect">
                                  <p:stCondLst>
                                    <p:cond delay="0"/>
                                  </p:stCondLst>
                                  <p:childTnLst>
                                    <p:set>
                                      <p:cBhvr>
                                        <p:cTn id="40" dur="1" fill="hold">
                                          <p:stCondLst>
                                            <p:cond delay="0"/>
                                          </p:stCondLst>
                                        </p:cTn>
                                        <p:tgtEl>
                                          <p:spTgt spid="143366"/>
                                        </p:tgtEl>
                                        <p:attrNameLst>
                                          <p:attrName>style.visibility</p:attrName>
                                        </p:attrNameLst>
                                      </p:cBhvr>
                                      <p:to>
                                        <p:strVal val="visible"/>
                                      </p:to>
                                    </p:set>
                                    <p:animEffect transition="in" filter="slide(fromLeft)">
                                      <p:cBhvr>
                                        <p:cTn id="41" dur="500"/>
                                        <p:tgtEl>
                                          <p:spTgt spid="143366"/>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4337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43392"/>
                                        </p:tgtEl>
                                        <p:attrNameLst>
                                          <p:attrName>style.visibility</p:attrName>
                                        </p:attrNameLst>
                                      </p:cBhvr>
                                      <p:to>
                                        <p:strVal val="visible"/>
                                      </p:to>
                                    </p:set>
                                    <p:anim calcmode="lin" valueType="num">
                                      <p:cBhvr>
                                        <p:cTn id="49" dur="500" fill="hold"/>
                                        <p:tgtEl>
                                          <p:spTgt spid="143392"/>
                                        </p:tgtEl>
                                        <p:attrNameLst>
                                          <p:attrName>ppt_w</p:attrName>
                                        </p:attrNameLst>
                                      </p:cBhvr>
                                      <p:tavLst>
                                        <p:tav tm="0">
                                          <p:val>
                                            <p:fltVal val="0"/>
                                          </p:val>
                                        </p:tav>
                                        <p:tav tm="100000">
                                          <p:val>
                                            <p:strVal val="#ppt_w"/>
                                          </p:val>
                                        </p:tav>
                                      </p:tavLst>
                                    </p:anim>
                                    <p:anim calcmode="lin" valueType="num">
                                      <p:cBhvr>
                                        <p:cTn id="50" dur="500" fill="hold"/>
                                        <p:tgtEl>
                                          <p:spTgt spid="143392"/>
                                        </p:tgtEl>
                                        <p:attrNameLst>
                                          <p:attrName>ppt_h</p:attrName>
                                        </p:attrNameLst>
                                      </p:cBhvr>
                                      <p:tavLst>
                                        <p:tav tm="0">
                                          <p:val>
                                            <p:fltVal val="0"/>
                                          </p:val>
                                        </p:tav>
                                        <p:tav tm="100000">
                                          <p:val>
                                            <p:strVal val="#ppt_h"/>
                                          </p:val>
                                        </p:tav>
                                      </p:tavLst>
                                    </p:anim>
                                  </p:childTnLst>
                                </p:cTn>
                              </p:par>
                            </p:childTnLst>
                          </p:cTn>
                        </p:par>
                        <p:par>
                          <p:cTn id="51" fill="hold" nodeType="after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143367"/>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16" fill="hold" nodeType="clickEffect">
                                  <p:stCondLst>
                                    <p:cond delay="0"/>
                                  </p:stCondLst>
                                  <p:childTnLst>
                                    <p:set>
                                      <p:cBhvr>
                                        <p:cTn id="57" dur="1" fill="hold">
                                          <p:stCondLst>
                                            <p:cond delay="0"/>
                                          </p:stCondLst>
                                        </p:cTn>
                                        <p:tgtEl>
                                          <p:spTgt spid="143421"/>
                                        </p:tgtEl>
                                        <p:attrNameLst>
                                          <p:attrName>style.visibility</p:attrName>
                                        </p:attrNameLst>
                                      </p:cBhvr>
                                      <p:to>
                                        <p:strVal val="visible"/>
                                      </p:to>
                                    </p:set>
                                    <p:anim calcmode="lin" valueType="num">
                                      <p:cBhvr>
                                        <p:cTn id="58" dur="500" fill="hold"/>
                                        <p:tgtEl>
                                          <p:spTgt spid="143421"/>
                                        </p:tgtEl>
                                        <p:attrNameLst>
                                          <p:attrName>ppt_w</p:attrName>
                                        </p:attrNameLst>
                                      </p:cBhvr>
                                      <p:tavLst>
                                        <p:tav tm="0">
                                          <p:val>
                                            <p:fltVal val="0"/>
                                          </p:val>
                                        </p:tav>
                                        <p:tav tm="100000">
                                          <p:val>
                                            <p:strVal val="#ppt_w"/>
                                          </p:val>
                                        </p:tav>
                                      </p:tavLst>
                                    </p:anim>
                                    <p:anim calcmode="lin" valueType="num">
                                      <p:cBhvr>
                                        <p:cTn id="59" dur="500" fill="hold"/>
                                        <p:tgtEl>
                                          <p:spTgt spid="143421"/>
                                        </p:tgtEl>
                                        <p:attrNameLst>
                                          <p:attrName>ppt_h</p:attrName>
                                        </p:attrNameLst>
                                      </p:cBhvr>
                                      <p:tavLst>
                                        <p:tav tm="0">
                                          <p:val>
                                            <p:fltVal val="0"/>
                                          </p:val>
                                        </p:tav>
                                        <p:tav tm="100000">
                                          <p:val>
                                            <p:strVal val="#ppt_h"/>
                                          </p:val>
                                        </p:tav>
                                      </p:tavLst>
                                    </p:anim>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1433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8" fill="hold" nodeType="clickEffect">
                                  <p:stCondLst>
                                    <p:cond delay="0"/>
                                  </p:stCondLst>
                                  <p:childTnLst>
                                    <p:set>
                                      <p:cBhvr>
                                        <p:cTn id="66" dur="1" fill="hold">
                                          <p:stCondLst>
                                            <p:cond delay="0"/>
                                          </p:stCondLst>
                                        </p:cTn>
                                        <p:tgtEl>
                                          <p:spTgt spid="143371"/>
                                        </p:tgtEl>
                                        <p:attrNameLst>
                                          <p:attrName>style.visibility</p:attrName>
                                        </p:attrNameLst>
                                      </p:cBhvr>
                                      <p:to>
                                        <p:strVal val="visible"/>
                                      </p:to>
                                    </p:set>
                                    <p:animEffect transition="in" filter="slide(fromLeft)">
                                      <p:cBhvr>
                                        <p:cTn id="67" dur="500"/>
                                        <p:tgtEl>
                                          <p:spTgt spid="143371"/>
                                        </p:tgtEl>
                                      </p:cBhvr>
                                    </p:animEffect>
                                  </p:childTnLst>
                                </p:cTn>
                              </p:par>
                            </p:childTnLst>
                          </p:cTn>
                        </p:par>
                        <p:par>
                          <p:cTn id="68" fill="hold" nodeType="afterGroup">
                            <p:stCondLst>
                              <p:cond delay="500"/>
                            </p:stCondLst>
                            <p:childTnLst>
                              <p:par>
                                <p:cTn id="69" presetID="12" presetClass="entr" presetSubtype="8" fill="hold" nodeType="afterEffect">
                                  <p:stCondLst>
                                    <p:cond delay="0"/>
                                  </p:stCondLst>
                                  <p:childTnLst>
                                    <p:set>
                                      <p:cBhvr>
                                        <p:cTn id="70" dur="1" fill="hold">
                                          <p:stCondLst>
                                            <p:cond delay="0"/>
                                          </p:stCondLst>
                                        </p:cTn>
                                        <p:tgtEl>
                                          <p:spTgt spid="143373"/>
                                        </p:tgtEl>
                                        <p:attrNameLst>
                                          <p:attrName>style.visibility</p:attrName>
                                        </p:attrNameLst>
                                      </p:cBhvr>
                                      <p:to>
                                        <p:strVal val="visible"/>
                                      </p:to>
                                    </p:set>
                                    <p:animEffect transition="in" filter="slide(fromLeft)">
                                      <p:cBhvr>
                                        <p:cTn id="71" dur="500"/>
                                        <p:tgtEl>
                                          <p:spTgt spid="143373"/>
                                        </p:tgtEl>
                                      </p:cBhvr>
                                    </p:animEffect>
                                  </p:childTnLst>
                                </p:cTn>
                              </p:par>
                            </p:childTnLst>
                          </p:cTn>
                        </p:par>
                        <p:par>
                          <p:cTn id="72" fill="hold" nodeType="afterGroup">
                            <p:stCondLst>
                              <p:cond delay="1000"/>
                            </p:stCondLst>
                            <p:childTnLst>
                              <p:par>
                                <p:cTn id="73" presetID="12" presetClass="entr" presetSubtype="8" fill="hold" nodeType="afterEffect">
                                  <p:stCondLst>
                                    <p:cond delay="0"/>
                                  </p:stCondLst>
                                  <p:childTnLst>
                                    <p:set>
                                      <p:cBhvr>
                                        <p:cTn id="74" dur="1" fill="hold">
                                          <p:stCondLst>
                                            <p:cond delay="0"/>
                                          </p:stCondLst>
                                        </p:cTn>
                                        <p:tgtEl>
                                          <p:spTgt spid="143372"/>
                                        </p:tgtEl>
                                        <p:attrNameLst>
                                          <p:attrName>style.visibility</p:attrName>
                                        </p:attrNameLst>
                                      </p:cBhvr>
                                      <p:to>
                                        <p:strVal val="visible"/>
                                      </p:to>
                                    </p:set>
                                    <p:animEffect transition="in" filter="slide(fromLeft)">
                                      <p:cBhvr>
                                        <p:cTn id="75" dur="500"/>
                                        <p:tgtEl>
                                          <p:spTgt spid="143372"/>
                                        </p:tgtEl>
                                      </p:cBhvr>
                                    </p:animEffect>
                                  </p:childTnLst>
                                </p:cTn>
                              </p:par>
                            </p:childTnLst>
                          </p:cTn>
                        </p:par>
                        <p:par>
                          <p:cTn id="76" fill="hold" nodeType="afterGroup">
                            <p:stCondLst>
                              <p:cond delay="1500"/>
                            </p:stCondLst>
                            <p:childTnLst>
                              <p:par>
                                <p:cTn id="77" presetID="12" presetClass="entr" presetSubtype="8" fill="hold" nodeType="afterEffect">
                                  <p:stCondLst>
                                    <p:cond delay="0"/>
                                  </p:stCondLst>
                                  <p:childTnLst>
                                    <p:set>
                                      <p:cBhvr>
                                        <p:cTn id="78" dur="1" fill="hold">
                                          <p:stCondLst>
                                            <p:cond delay="0"/>
                                          </p:stCondLst>
                                        </p:cTn>
                                        <p:tgtEl>
                                          <p:spTgt spid="143374"/>
                                        </p:tgtEl>
                                        <p:attrNameLst>
                                          <p:attrName>style.visibility</p:attrName>
                                        </p:attrNameLst>
                                      </p:cBhvr>
                                      <p:to>
                                        <p:strVal val="visible"/>
                                      </p:to>
                                    </p:set>
                                    <p:animEffect transition="in" filter="slide(fromLeft)">
                                      <p:cBhvr>
                                        <p:cTn id="79" dur="500"/>
                                        <p:tgtEl>
                                          <p:spTgt spid="14337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143375"/>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43376"/>
                                        </p:tgtEl>
                                        <p:attrNameLst>
                                          <p:attrName>style.visibility</p:attrName>
                                        </p:attrNameLst>
                                      </p:cBhvr>
                                      <p:to>
                                        <p:strVal val="visible"/>
                                      </p:to>
                                    </p:set>
                                    <p:animEffect transition="in" filter="wipe(left)">
                                      <p:cBhvr>
                                        <p:cTn id="88" dur="500"/>
                                        <p:tgtEl>
                                          <p:spTgt spid="14337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4" fill="hold" nodeType="clickEffect">
                                  <p:stCondLst>
                                    <p:cond delay="0"/>
                                  </p:stCondLst>
                                  <p:childTnLst>
                                    <p:set>
                                      <p:cBhvr>
                                        <p:cTn id="92" dur="1" fill="hold">
                                          <p:stCondLst>
                                            <p:cond delay="0"/>
                                          </p:stCondLst>
                                        </p:cTn>
                                        <p:tgtEl>
                                          <p:spTgt spid="143378"/>
                                        </p:tgtEl>
                                        <p:attrNameLst>
                                          <p:attrName>style.visibility</p:attrName>
                                        </p:attrNameLst>
                                      </p:cBhvr>
                                      <p:to>
                                        <p:strVal val="visible"/>
                                      </p:to>
                                    </p:set>
                                    <p:animEffect transition="in" filter="slide(fromBottom)">
                                      <p:cBhvr>
                                        <p:cTn id="93" dur="500"/>
                                        <p:tgtEl>
                                          <p:spTgt spid="14337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43377"/>
                                        </p:tgtEl>
                                        <p:attrNameLst>
                                          <p:attrName>style.visibility</p:attrName>
                                        </p:attrNameLst>
                                      </p:cBhvr>
                                      <p:to>
                                        <p:strVal val="visible"/>
                                      </p:to>
                                    </p:set>
                                    <p:animEffect transition="in" filter="wipe(left)">
                                      <p:cBhvr>
                                        <p:cTn id="98" dur="500"/>
                                        <p:tgtEl>
                                          <p:spTgt spid="14337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43379"/>
                                        </p:tgtEl>
                                        <p:attrNameLst>
                                          <p:attrName>style.visibility</p:attrName>
                                        </p:attrNameLst>
                                      </p:cBhvr>
                                      <p:to>
                                        <p:strVal val="visible"/>
                                      </p:to>
                                    </p:set>
                                    <p:animEffect transition="in" filter="wipe(left)">
                                      <p:cBhvr>
                                        <p:cTn id="103" dur="500"/>
                                        <p:tgtEl>
                                          <p:spTgt spid="14337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6" presetClass="entr" presetSubtype="26" fill="hold" grpId="0" nodeType="clickEffect">
                                  <p:stCondLst>
                                    <p:cond delay="0"/>
                                  </p:stCondLst>
                                  <p:childTnLst>
                                    <p:set>
                                      <p:cBhvr>
                                        <p:cTn id="107" dur="1" fill="hold">
                                          <p:stCondLst>
                                            <p:cond delay="0"/>
                                          </p:stCondLst>
                                        </p:cTn>
                                        <p:tgtEl>
                                          <p:spTgt spid="143380"/>
                                        </p:tgtEl>
                                        <p:attrNameLst>
                                          <p:attrName>style.visibility</p:attrName>
                                        </p:attrNameLst>
                                      </p:cBhvr>
                                      <p:to>
                                        <p:strVal val="visible"/>
                                      </p:to>
                                    </p:set>
                                    <p:animEffect transition="in" filter="barn(inHorizontal)">
                                      <p:cBhvr>
                                        <p:cTn id="108" dur="500"/>
                                        <p:tgtEl>
                                          <p:spTgt spid="14338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43381"/>
                                        </p:tgtEl>
                                        <p:attrNameLst>
                                          <p:attrName>style.visibility</p:attrName>
                                        </p:attrNameLst>
                                      </p:cBhvr>
                                      <p:to>
                                        <p:strVal val="visible"/>
                                      </p:to>
                                    </p:set>
                                    <p:animEffect transition="in" filter="wipe(left)">
                                      <p:cBhvr>
                                        <p:cTn id="113" dur="500"/>
                                        <p:tgtEl>
                                          <p:spTgt spid="14338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43382"/>
                                        </p:tgtEl>
                                        <p:attrNameLst>
                                          <p:attrName>style.visibility</p:attrName>
                                        </p:attrNameLst>
                                      </p:cBhvr>
                                      <p:to>
                                        <p:strVal val="visible"/>
                                      </p:to>
                                    </p:set>
                                    <p:animEffect transition="in" filter="wipe(left)">
                                      <p:cBhvr>
                                        <p:cTn id="118" dur="500"/>
                                        <p:tgtEl>
                                          <p:spTgt spid="143382"/>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43383"/>
                                        </p:tgtEl>
                                        <p:attrNameLst>
                                          <p:attrName>style.visibility</p:attrName>
                                        </p:attrNameLst>
                                      </p:cBhvr>
                                      <p:to>
                                        <p:strVal val="visible"/>
                                      </p:to>
                                    </p:set>
                                    <p:animEffect transition="in" filter="wipe(left)">
                                      <p:cBhvr>
                                        <p:cTn id="123" dur="500"/>
                                        <p:tgtEl>
                                          <p:spTgt spid="14338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143384"/>
                                        </p:tgtEl>
                                        <p:attrNameLst>
                                          <p:attrName>style.visibility</p:attrName>
                                        </p:attrNameLst>
                                      </p:cBhvr>
                                      <p:to>
                                        <p:strVal val="visible"/>
                                      </p:to>
                                    </p:set>
                                    <p:animEffect transition="in" filter="wipe(left)">
                                      <p:cBhvr>
                                        <p:cTn id="128" dur="500"/>
                                        <p:tgtEl>
                                          <p:spTgt spid="14338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3" presetClass="entr" presetSubtype="32" fill="hold" grpId="0" nodeType="clickEffect">
                                  <p:stCondLst>
                                    <p:cond delay="0"/>
                                  </p:stCondLst>
                                  <p:iterate type="wd">
                                    <p:tmPct val="100000"/>
                                  </p:iterate>
                                  <p:childTnLst>
                                    <p:set>
                                      <p:cBhvr>
                                        <p:cTn id="132" dur="1" fill="hold">
                                          <p:stCondLst>
                                            <p:cond delay="0"/>
                                          </p:stCondLst>
                                        </p:cTn>
                                        <p:tgtEl>
                                          <p:spTgt spid="143386"/>
                                        </p:tgtEl>
                                        <p:attrNameLst>
                                          <p:attrName>style.visibility</p:attrName>
                                        </p:attrNameLst>
                                      </p:cBhvr>
                                      <p:to>
                                        <p:strVal val="visible"/>
                                      </p:to>
                                    </p:set>
                                    <p:anim calcmode="lin" valueType="num">
                                      <p:cBhvr>
                                        <p:cTn id="133" dur="300" fill="hold"/>
                                        <p:tgtEl>
                                          <p:spTgt spid="143386"/>
                                        </p:tgtEl>
                                        <p:attrNameLst>
                                          <p:attrName>ppt_w</p:attrName>
                                        </p:attrNameLst>
                                      </p:cBhvr>
                                      <p:tavLst>
                                        <p:tav tm="0">
                                          <p:val>
                                            <p:strVal val="4*#ppt_w"/>
                                          </p:val>
                                        </p:tav>
                                        <p:tav tm="100000">
                                          <p:val>
                                            <p:strVal val="#ppt_w"/>
                                          </p:val>
                                        </p:tav>
                                      </p:tavLst>
                                    </p:anim>
                                    <p:anim calcmode="lin" valueType="num">
                                      <p:cBhvr>
                                        <p:cTn id="134" dur="300" fill="hold"/>
                                        <p:tgtEl>
                                          <p:spTgt spid="143386"/>
                                        </p:tgtEl>
                                        <p:attrNameLst>
                                          <p:attrName>ppt_h</p:attrName>
                                        </p:attrNameLst>
                                      </p:cBhvr>
                                      <p:tavLst>
                                        <p:tav tm="0">
                                          <p:val>
                                            <p:strVal val="4*#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43385"/>
                                        </p:tgtEl>
                                        <p:attrNameLst>
                                          <p:attrName>style.visibility</p:attrName>
                                        </p:attrNameLst>
                                      </p:cBhvr>
                                      <p:to>
                                        <p:strVal val="visible"/>
                                      </p:to>
                                    </p:set>
                                    <p:animEffect transition="in" filter="wipe(left)">
                                      <p:cBhvr>
                                        <p:cTn id="139" dur="500"/>
                                        <p:tgtEl>
                                          <p:spTgt spid="143385"/>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43388"/>
                                        </p:tgtEl>
                                        <p:attrNameLst>
                                          <p:attrName>style.visibility</p:attrName>
                                        </p:attrNameLst>
                                      </p:cBhvr>
                                      <p:to>
                                        <p:strVal val="visible"/>
                                      </p:to>
                                    </p:set>
                                    <p:animEffect transition="in" filter="wipe(left)">
                                      <p:cBhvr>
                                        <p:cTn id="144" dur="500"/>
                                        <p:tgtEl>
                                          <p:spTgt spid="143388"/>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143387"/>
                                        </p:tgtEl>
                                        <p:attrNameLst>
                                          <p:attrName>style.visibility</p:attrName>
                                        </p:attrNameLst>
                                      </p:cBhvr>
                                      <p:to>
                                        <p:strVal val="visible"/>
                                      </p:to>
                                    </p:set>
                                    <p:animEffect transition="in" filter="wipe(left)">
                                      <p:cBhvr>
                                        <p:cTn id="149" dur="500"/>
                                        <p:tgtEl>
                                          <p:spTgt spid="143387"/>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nodeType="clickEffect">
                                  <p:stCondLst>
                                    <p:cond delay="0"/>
                                  </p:stCondLst>
                                  <p:childTnLst>
                                    <p:set>
                                      <p:cBhvr>
                                        <p:cTn id="153" dur="1" fill="hold">
                                          <p:stCondLst>
                                            <p:cond delay="0"/>
                                          </p:stCondLst>
                                        </p:cTn>
                                        <p:tgtEl>
                                          <p:spTgt spid="143389"/>
                                        </p:tgtEl>
                                        <p:attrNameLst>
                                          <p:attrName>style.visibility</p:attrName>
                                        </p:attrNameLst>
                                      </p:cBhvr>
                                      <p:to>
                                        <p:strVal val="visible"/>
                                      </p:to>
                                    </p:set>
                                    <p:animEffect transition="in" filter="wipe(left)">
                                      <p:cBhvr>
                                        <p:cTn id="154" dur="500"/>
                                        <p:tgtEl>
                                          <p:spTgt spid="143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3" grpId="0" animBg="1"/>
      <p:bldP spid="143364" grpId="0" animBg="1"/>
      <p:bldP spid="143376" grpId="0" autoUpdateAnimBg="0"/>
      <p:bldP spid="143380" grpId="0" animBg="1" autoUpdateAnimBg="0"/>
      <p:bldP spid="143385" grpId="0" autoUpdateAnimBg="0"/>
      <p:bldP spid="143386" grpId="0" autoUpdateAnimBg="0"/>
      <p:bldP spid="143388" grpId="0" autoUpdateAnimBg="0"/>
      <p:bldP spid="143390" grpId="0"/>
      <p:bldP spid="14339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1066800" y="36195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位移电流与传导电流连接起来恰好构成连续的闭合电流</a:t>
            </a:r>
          </a:p>
        </p:txBody>
      </p:sp>
      <p:grpSp>
        <p:nvGrpSpPr>
          <p:cNvPr id="144387" name="Group 3"/>
          <p:cNvGrpSpPr>
            <a:grpSpLocks/>
          </p:cNvGrpSpPr>
          <p:nvPr/>
        </p:nvGrpSpPr>
        <p:grpSpPr bwMode="auto">
          <a:xfrm>
            <a:off x="5378450" y="968375"/>
            <a:ext cx="3009900" cy="1524000"/>
            <a:chOff x="3072" y="480"/>
            <a:chExt cx="2496" cy="1536"/>
          </a:xfrm>
        </p:grpSpPr>
        <p:sp>
          <p:nvSpPr>
            <p:cNvPr id="64539" name="Line 4"/>
            <p:cNvSpPr>
              <a:spLocks noChangeShapeType="1"/>
            </p:cNvSpPr>
            <p:nvPr/>
          </p:nvSpPr>
          <p:spPr bwMode="auto">
            <a:xfrm flipV="1">
              <a:off x="3168" y="1056"/>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40" name="Object 5"/>
            <p:cNvGraphicFramePr>
              <a:graphicFrameLocks noChangeAspect="1"/>
            </p:cNvGraphicFramePr>
            <p:nvPr/>
          </p:nvGraphicFramePr>
          <p:xfrm>
            <a:off x="3264" y="1056"/>
            <a:ext cx="254" cy="301"/>
          </p:xfrm>
          <a:graphic>
            <a:graphicData uri="http://schemas.openxmlformats.org/presentationml/2006/ole">
              <mc:AlternateContent xmlns:mc="http://schemas.openxmlformats.org/markup-compatibility/2006">
                <mc:Choice xmlns:v="urn:schemas-microsoft-com:vml" Requires="v">
                  <p:oleObj name="Equation" r:id="rId2" imgW="19179" imgH="57240" progId="Equation.3">
                    <p:embed/>
                  </p:oleObj>
                </mc:Choice>
                <mc:Fallback>
                  <p:oleObj name="Equation" r:id="rId2" imgW="19179" imgH="5724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105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41" name="Line 6"/>
            <p:cNvSpPr>
              <a:spLocks noChangeShapeType="1"/>
            </p:cNvSpPr>
            <p:nvPr/>
          </p:nvSpPr>
          <p:spPr bwMode="auto">
            <a:xfrm>
              <a:off x="3072" y="912"/>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2" name="Line 7"/>
            <p:cNvSpPr>
              <a:spLocks noChangeShapeType="1"/>
            </p:cNvSpPr>
            <p:nvPr/>
          </p:nvSpPr>
          <p:spPr bwMode="auto">
            <a:xfrm>
              <a:off x="3072" y="91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3" name="Line 8"/>
            <p:cNvSpPr>
              <a:spLocks noChangeShapeType="1"/>
            </p:cNvSpPr>
            <p:nvPr/>
          </p:nvSpPr>
          <p:spPr bwMode="auto">
            <a:xfrm>
              <a:off x="3072" y="1824"/>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4" name="Rectangle 9"/>
            <p:cNvSpPr>
              <a:spLocks noChangeArrowheads="1"/>
            </p:cNvSpPr>
            <p:nvPr/>
          </p:nvSpPr>
          <p:spPr bwMode="auto">
            <a:xfrm>
              <a:off x="3408" y="1728"/>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45" name="Line 10"/>
            <p:cNvSpPr>
              <a:spLocks noChangeShapeType="1"/>
            </p:cNvSpPr>
            <p:nvPr/>
          </p:nvSpPr>
          <p:spPr bwMode="auto">
            <a:xfrm>
              <a:off x="4080" y="1824"/>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6" name="Line 11"/>
            <p:cNvSpPr>
              <a:spLocks noChangeShapeType="1"/>
            </p:cNvSpPr>
            <p:nvPr/>
          </p:nvSpPr>
          <p:spPr bwMode="auto">
            <a:xfrm>
              <a:off x="4896" y="1632"/>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12"/>
            <p:cNvSpPr>
              <a:spLocks noChangeShapeType="1"/>
            </p:cNvSpPr>
            <p:nvPr/>
          </p:nvSpPr>
          <p:spPr bwMode="auto">
            <a:xfrm>
              <a:off x="5040" y="1728"/>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13"/>
            <p:cNvSpPr>
              <a:spLocks noChangeShapeType="1"/>
            </p:cNvSpPr>
            <p:nvPr/>
          </p:nvSpPr>
          <p:spPr bwMode="auto">
            <a:xfrm>
              <a:off x="5040" y="1824"/>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Line 14"/>
            <p:cNvSpPr>
              <a:spLocks noChangeShapeType="1"/>
            </p:cNvSpPr>
            <p:nvPr/>
          </p:nvSpPr>
          <p:spPr bwMode="auto">
            <a:xfrm>
              <a:off x="5568" y="91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50" name="Object 15"/>
            <p:cNvGraphicFramePr>
              <a:graphicFrameLocks noChangeAspect="1"/>
            </p:cNvGraphicFramePr>
            <p:nvPr/>
          </p:nvGraphicFramePr>
          <p:xfrm>
            <a:off x="3600" y="1440"/>
            <a:ext cx="305" cy="301"/>
          </p:xfrm>
          <a:graphic>
            <a:graphicData uri="http://schemas.openxmlformats.org/presentationml/2006/ole">
              <mc:AlternateContent xmlns:mc="http://schemas.openxmlformats.org/markup-compatibility/2006">
                <mc:Choice xmlns:v="urn:schemas-microsoft-com:vml" Requires="v">
                  <p:oleObj name="Equation" r:id="rId4" imgW="47543" imgH="57240" progId="Equation.3">
                    <p:embed/>
                  </p:oleObj>
                </mc:Choice>
                <mc:Fallback>
                  <p:oleObj name="Equation" r:id="rId4" imgW="47543" imgH="5724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1440"/>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51" name="Object 16"/>
            <p:cNvGraphicFramePr>
              <a:graphicFrameLocks noChangeAspect="1"/>
            </p:cNvGraphicFramePr>
            <p:nvPr/>
          </p:nvGraphicFramePr>
          <p:xfrm>
            <a:off x="4848" y="1344"/>
            <a:ext cx="254" cy="255"/>
          </p:xfrm>
          <a:graphic>
            <a:graphicData uri="http://schemas.openxmlformats.org/presentationml/2006/ole">
              <mc:AlternateContent xmlns:mc="http://schemas.openxmlformats.org/markup-compatibility/2006">
                <mc:Choice xmlns:v="urn:schemas-microsoft-com:vml" Requires="v">
                  <p:oleObj name="Equation" r:id="rId6" imgW="19179" imgH="47520" progId="Equation.3">
                    <p:embed/>
                  </p:oleObj>
                </mc:Choice>
                <mc:Fallback>
                  <p:oleObj name="Equation" r:id="rId6" imgW="19179" imgH="4752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 y="1344"/>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52" name="Line 17"/>
            <p:cNvSpPr>
              <a:spLocks noChangeShapeType="1"/>
            </p:cNvSpPr>
            <p:nvPr/>
          </p:nvSpPr>
          <p:spPr bwMode="auto">
            <a:xfrm>
              <a:off x="4800" y="912"/>
              <a:ext cx="76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402" name="Rectangle 18"/>
            <p:cNvSpPr>
              <a:spLocks noChangeArrowheads="1"/>
            </p:cNvSpPr>
            <p:nvPr/>
          </p:nvSpPr>
          <p:spPr bwMode="auto">
            <a:xfrm>
              <a:off x="3888" y="480"/>
              <a:ext cx="96" cy="81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44403" name="Rectangle 19"/>
            <p:cNvSpPr>
              <a:spLocks noChangeArrowheads="1"/>
            </p:cNvSpPr>
            <p:nvPr/>
          </p:nvSpPr>
          <p:spPr bwMode="auto">
            <a:xfrm>
              <a:off x="4704" y="480"/>
              <a:ext cx="96" cy="81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pSp>
      <p:grpSp>
        <p:nvGrpSpPr>
          <p:cNvPr id="144404" name="Group 20"/>
          <p:cNvGrpSpPr>
            <a:grpSpLocks/>
          </p:cNvGrpSpPr>
          <p:nvPr/>
        </p:nvGrpSpPr>
        <p:grpSpPr bwMode="auto">
          <a:xfrm>
            <a:off x="6559550" y="1003300"/>
            <a:ext cx="777875" cy="708025"/>
            <a:chOff x="4380" y="1018"/>
            <a:chExt cx="490" cy="446"/>
          </a:xfrm>
        </p:grpSpPr>
        <p:grpSp>
          <p:nvGrpSpPr>
            <p:cNvPr id="64533" name="Group 21"/>
            <p:cNvGrpSpPr>
              <a:grpSpLocks/>
            </p:cNvGrpSpPr>
            <p:nvPr/>
          </p:nvGrpSpPr>
          <p:grpSpPr bwMode="auto">
            <a:xfrm>
              <a:off x="4380" y="1018"/>
              <a:ext cx="490" cy="446"/>
              <a:chOff x="4032" y="720"/>
              <a:chExt cx="624" cy="576"/>
            </a:xfrm>
          </p:grpSpPr>
          <p:sp>
            <p:nvSpPr>
              <p:cNvPr id="64535" name="Line 22"/>
              <p:cNvSpPr>
                <a:spLocks noChangeShapeType="1"/>
              </p:cNvSpPr>
              <p:nvPr/>
            </p:nvSpPr>
            <p:spPr bwMode="auto">
              <a:xfrm>
                <a:off x="4032" y="720"/>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Line 23"/>
              <p:cNvSpPr>
                <a:spLocks noChangeShapeType="1"/>
              </p:cNvSpPr>
              <p:nvPr/>
            </p:nvSpPr>
            <p:spPr bwMode="auto">
              <a:xfrm>
                <a:off x="4032" y="912"/>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Line 24"/>
              <p:cNvSpPr>
                <a:spLocks noChangeShapeType="1"/>
              </p:cNvSpPr>
              <p:nvPr/>
            </p:nvSpPr>
            <p:spPr bwMode="auto">
              <a:xfrm>
                <a:off x="4032" y="1104"/>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Line 25"/>
              <p:cNvSpPr>
                <a:spLocks noChangeShapeType="1"/>
              </p:cNvSpPr>
              <p:nvPr/>
            </p:nvSpPr>
            <p:spPr bwMode="auto">
              <a:xfrm>
                <a:off x="4032" y="1296"/>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4534" name="Object 26"/>
            <p:cNvGraphicFramePr>
              <a:graphicFrameLocks/>
            </p:cNvGraphicFramePr>
            <p:nvPr/>
          </p:nvGraphicFramePr>
          <p:xfrm>
            <a:off x="4505" y="1079"/>
            <a:ext cx="224" cy="265"/>
          </p:xfrm>
          <a:graphic>
            <a:graphicData uri="http://schemas.openxmlformats.org/presentationml/2006/ole">
              <mc:AlternateContent xmlns:mc="http://schemas.openxmlformats.org/markup-compatibility/2006">
                <mc:Choice xmlns:v="urn:schemas-microsoft-com:vml" Requires="v">
                  <p:oleObj name="公式" r:id="rId8" imgW="247712" imgH="314280" progId="Equation.3">
                    <p:embed/>
                  </p:oleObj>
                </mc:Choice>
                <mc:Fallback>
                  <p:oleObj name="公式" r:id="rId8" imgW="247712" imgH="314280" progId="Equation.3">
                    <p:embed/>
                    <p:pic>
                      <p:nvPicPr>
                        <p:cNvPr id="0" name="Object 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5" y="1079"/>
                          <a:ext cx="224"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4411" name="Text Box 27"/>
          <p:cNvSpPr txBox="1">
            <a:spLocks noChangeArrowheads="1"/>
          </p:cNvSpPr>
          <p:nvPr/>
        </p:nvSpPr>
        <p:spPr bwMode="auto">
          <a:xfrm>
            <a:off x="704850" y="9525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麦克斯韦提出全电流的概念</a:t>
            </a:r>
          </a:p>
        </p:txBody>
      </p:sp>
      <p:graphicFrame>
        <p:nvGraphicFramePr>
          <p:cNvPr id="144412" name="Object 28"/>
          <p:cNvGraphicFramePr>
            <a:graphicFrameLocks/>
          </p:cNvGraphicFramePr>
          <p:nvPr/>
        </p:nvGraphicFramePr>
        <p:xfrm>
          <a:off x="1530350" y="1747838"/>
          <a:ext cx="2306638" cy="457200"/>
        </p:xfrm>
        <a:graphic>
          <a:graphicData uri="http://schemas.openxmlformats.org/presentationml/2006/ole">
            <mc:AlternateContent xmlns:mc="http://schemas.openxmlformats.org/markup-compatibility/2006">
              <mc:Choice xmlns:v="urn:schemas-microsoft-com:vml" Requires="v">
                <p:oleObj name="公式" r:id="rId10" imgW="2219412" imgH="352350" progId="Equation.3">
                  <p:embed/>
                </p:oleObj>
              </mc:Choice>
              <mc:Fallback>
                <p:oleObj name="公式" r:id="rId10" imgW="2219412" imgH="352350" progId="Equation.3">
                  <p:embed/>
                  <p:pic>
                    <p:nvPicPr>
                      <p:cNvPr id="0" name="Object 2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0350" y="1747838"/>
                        <a:ext cx="2306638" cy="457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13" name="Text Box 29"/>
          <p:cNvSpPr txBox="1">
            <a:spLocks noChangeArrowheads="1"/>
          </p:cNvSpPr>
          <p:nvPr/>
        </p:nvSpPr>
        <p:spPr bwMode="auto">
          <a:xfrm>
            <a:off x="3059113" y="5119688"/>
            <a:ext cx="426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66FFFF"/>
                </a:solidFill>
                <a:latin typeface="Times New Roman" panose="02020603050405020304" pitchFamily="18" charset="0"/>
                <a:ea typeface="楷体_GB2312" pitchFamily="49" charset="-122"/>
              </a:rPr>
              <a:t>(</a:t>
            </a:r>
            <a:r>
              <a:rPr kumimoji="1" lang="zh-CN" altLang="en-US" sz="2000" b="1">
                <a:solidFill>
                  <a:srgbClr val="66FFFF"/>
                </a:solidFill>
                <a:latin typeface="Times New Roman" panose="02020603050405020304" pitchFamily="18" charset="0"/>
                <a:ea typeface="楷体_GB2312" pitchFamily="49" charset="-122"/>
              </a:rPr>
              <a:t>全电流安培环路定理</a:t>
            </a:r>
            <a:r>
              <a:rPr kumimoji="1" lang="en-US" altLang="zh-CN" sz="2000" b="1">
                <a:solidFill>
                  <a:srgbClr val="66FFFF"/>
                </a:solidFill>
                <a:latin typeface="Times New Roman" panose="02020603050405020304" pitchFamily="18" charset="0"/>
                <a:ea typeface="楷体_GB2312" pitchFamily="49" charset="-122"/>
              </a:rPr>
              <a:t>)</a:t>
            </a:r>
          </a:p>
        </p:txBody>
      </p:sp>
      <p:sp>
        <p:nvSpPr>
          <p:cNvPr id="144414" name="Text Box 30"/>
          <p:cNvSpPr txBox="1">
            <a:spLocks noChangeArrowheads="1"/>
          </p:cNvSpPr>
          <p:nvPr/>
        </p:nvSpPr>
        <p:spPr bwMode="auto">
          <a:xfrm>
            <a:off x="704850" y="2493963"/>
            <a:ext cx="8115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rPr>
              <a:t>在普遍情形下，全电流在空间永远是连续不中断的，并且构成闭合回路</a:t>
            </a:r>
          </a:p>
        </p:txBody>
      </p:sp>
      <p:graphicFrame>
        <p:nvGraphicFramePr>
          <p:cNvPr id="144415" name="Object 31"/>
          <p:cNvGraphicFramePr>
            <a:graphicFrameLocks/>
          </p:cNvGraphicFramePr>
          <p:nvPr/>
        </p:nvGraphicFramePr>
        <p:xfrm>
          <a:off x="1554163" y="4302125"/>
          <a:ext cx="3843337" cy="608013"/>
        </p:xfrm>
        <a:graphic>
          <a:graphicData uri="http://schemas.openxmlformats.org/presentationml/2006/ole">
            <mc:AlternateContent xmlns:mc="http://schemas.openxmlformats.org/markup-compatibility/2006">
              <mc:Choice xmlns:v="urn:schemas-microsoft-com:vml" Requires="v">
                <p:oleObj name="公式" r:id="rId12" imgW="3743232" imgH="504900" progId="Equation.3">
                  <p:embed/>
                </p:oleObj>
              </mc:Choice>
              <mc:Fallback>
                <p:oleObj name="公式" r:id="rId12" imgW="3743232" imgH="504900" progId="Equation.3">
                  <p:embed/>
                  <p:pic>
                    <p:nvPicPr>
                      <p:cNvPr id="0" name="Object 3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54163" y="4302125"/>
                        <a:ext cx="384333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16" name="Object 32"/>
          <p:cNvGraphicFramePr>
            <a:graphicFrameLocks/>
          </p:cNvGraphicFramePr>
          <p:nvPr/>
        </p:nvGraphicFramePr>
        <p:xfrm>
          <a:off x="5457825" y="4181475"/>
          <a:ext cx="2579688" cy="863600"/>
        </p:xfrm>
        <a:graphic>
          <a:graphicData uri="http://schemas.openxmlformats.org/presentationml/2006/ole">
            <mc:AlternateContent xmlns:mc="http://schemas.openxmlformats.org/markup-compatibility/2006">
              <mc:Choice xmlns:v="urn:schemas-microsoft-com:vml" Requires="v">
                <p:oleObj name="公式" r:id="rId14" imgW="2486033" imgH="771660" progId="Equation.3">
                  <p:embed/>
                </p:oleObj>
              </mc:Choice>
              <mc:Fallback>
                <p:oleObj name="公式" r:id="rId14" imgW="2486033" imgH="771660" progId="Equation.3">
                  <p:embed/>
                  <p:pic>
                    <p:nvPicPr>
                      <p:cNvPr id="0" name="Object 3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57825" y="4181475"/>
                        <a:ext cx="2579688"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17" name="Text Box 33"/>
          <p:cNvSpPr txBox="1">
            <a:spLocks noChangeArrowheads="1"/>
          </p:cNvSpPr>
          <p:nvPr/>
        </p:nvSpPr>
        <p:spPr bwMode="auto">
          <a:xfrm>
            <a:off x="723900" y="3548063"/>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麦克斯韦将安培环路定理推广</a:t>
            </a:r>
          </a:p>
        </p:txBody>
      </p:sp>
      <p:sp>
        <p:nvSpPr>
          <p:cNvPr id="144418" name="Text Box 34"/>
          <p:cNvSpPr txBox="1">
            <a:spLocks noChangeArrowheads="1"/>
          </p:cNvSpPr>
          <p:nvPr/>
        </p:nvSpPr>
        <p:spPr bwMode="auto">
          <a:xfrm>
            <a:off x="723900" y="58674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若传导电流为零</a:t>
            </a:r>
          </a:p>
        </p:txBody>
      </p:sp>
      <p:graphicFrame>
        <p:nvGraphicFramePr>
          <p:cNvPr id="144419" name="Object 35"/>
          <p:cNvGraphicFramePr>
            <a:graphicFrameLocks/>
          </p:cNvGraphicFramePr>
          <p:nvPr/>
        </p:nvGraphicFramePr>
        <p:xfrm>
          <a:off x="3489325" y="5802313"/>
          <a:ext cx="1090613" cy="608012"/>
        </p:xfrm>
        <a:graphic>
          <a:graphicData uri="http://schemas.openxmlformats.org/presentationml/2006/ole">
            <mc:AlternateContent xmlns:mc="http://schemas.openxmlformats.org/markup-compatibility/2006">
              <mc:Choice xmlns:v="urn:schemas-microsoft-com:vml" Requires="v">
                <p:oleObj name="公式" r:id="rId16" imgW="1000032" imgH="504900" progId="Equation.3">
                  <p:embed/>
                </p:oleObj>
              </mc:Choice>
              <mc:Fallback>
                <p:oleObj name="公式" r:id="rId16" imgW="1000032" imgH="504900" progId="Equation.3">
                  <p:embed/>
                  <p:pic>
                    <p:nvPicPr>
                      <p:cNvPr id="0" name="Object 3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89325" y="5802313"/>
                        <a:ext cx="10906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20" name="Object 36"/>
          <p:cNvGraphicFramePr>
            <a:graphicFrameLocks/>
          </p:cNvGraphicFramePr>
          <p:nvPr/>
        </p:nvGraphicFramePr>
        <p:xfrm>
          <a:off x="4567238" y="5651500"/>
          <a:ext cx="1641475" cy="863600"/>
        </p:xfrm>
        <a:graphic>
          <a:graphicData uri="http://schemas.openxmlformats.org/presentationml/2006/ole">
            <mc:AlternateContent xmlns:mc="http://schemas.openxmlformats.org/markup-compatibility/2006">
              <mc:Choice xmlns:v="urn:schemas-microsoft-com:vml" Requires="v">
                <p:oleObj name="公式" r:id="rId18" imgW="1533545" imgH="771660" progId="Equation.3">
                  <p:embed/>
                </p:oleObj>
              </mc:Choice>
              <mc:Fallback>
                <p:oleObj name="公式" r:id="rId18" imgW="1533545" imgH="771660" progId="Equation.3">
                  <p:embed/>
                  <p:pic>
                    <p:nvPicPr>
                      <p:cNvPr id="0" name="Object 3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67238" y="5651500"/>
                        <a:ext cx="16414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21" name="Text Box 37"/>
          <p:cNvSpPr txBox="1">
            <a:spLocks noChangeArrowheads="1"/>
          </p:cNvSpPr>
          <p:nvPr/>
        </p:nvSpPr>
        <p:spPr bwMode="auto">
          <a:xfrm>
            <a:off x="6450013" y="5589588"/>
            <a:ext cx="2514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000" b="1">
                <a:solidFill>
                  <a:schemeClr val="bg1"/>
                </a:solidFill>
                <a:latin typeface="Times New Roman" panose="02020603050405020304" pitchFamily="18" charset="0"/>
                <a:ea typeface="楷体_GB2312" pitchFamily="49" charset="-122"/>
              </a:rPr>
              <a:t>变化电场产生磁</a:t>
            </a:r>
          </a:p>
          <a:p>
            <a:pPr eaLnBrk="1" hangingPunct="1">
              <a:lnSpc>
                <a:spcPct val="125000"/>
              </a:lnSpc>
            </a:pPr>
            <a:r>
              <a:rPr kumimoji="1" lang="zh-CN" altLang="en-US" sz="2000" b="1">
                <a:solidFill>
                  <a:schemeClr val="bg1"/>
                </a:solidFill>
                <a:latin typeface="Times New Roman" panose="02020603050405020304" pitchFamily="18" charset="0"/>
                <a:ea typeface="楷体_GB2312" pitchFamily="49" charset="-122"/>
              </a:rPr>
              <a:t>场的数学表达式</a:t>
            </a:r>
          </a:p>
        </p:txBody>
      </p:sp>
      <p:sp>
        <p:nvSpPr>
          <p:cNvPr id="144422" name="Rectangle 38"/>
          <p:cNvSpPr>
            <a:spLocks noChangeArrowheads="1"/>
          </p:cNvSpPr>
          <p:nvPr/>
        </p:nvSpPr>
        <p:spPr bwMode="auto">
          <a:xfrm>
            <a:off x="736600" y="2428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graphicFrame>
        <p:nvGraphicFramePr>
          <p:cNvPr id="144423" name="Object 39"/>
          <p:cNvGraphicFramePr>
            <a:graphicFrameLocks/>
          </p:cNvGraphicFramePr>
          <p:nvPr/>
        </p:nvGraphicFramePr>
        <p:xfrm>
          <a:off x="7651750" y="3522663"/>
          <a:ext cx="295275" cy="346075"/>
        </p:xfrm>
        <a:graphic>
          <a:graphicData uri="http://schemas.openxmlformats.org/presentationml/2006/ole">
            <mc:AlternateContent xmlns:mc="http://schemas.openxmlformats.org/markup-compatibility/2006">
              <mc:Choice xmlns:v="urn:schemas-microsoft-com:vml" Requires="v">
                <p:oleObj name="公式" r:id="rId20" imgW="276346" imgH="323730" progId="Equation.3">
                  <p:embed/>
                </p:oleObj>
              </mc:Choice>
              <mc:Fallback>
                <p:oleObj name="公式" r:id="rId20" imgW="276346" imgH="323730" progId="Equation.3">
                  <p:embed/>
                  <p:pic>
                    <p:nvPicPr>
                      <p:cNvPr id="0" name="Object 3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51750" y="3522663"/>
                        <a:ext cx="29527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24" name="Text Box 40"/>
          <p:cNvSpPr txBox="1">
            <a:spLocks noChangeArrowheads="1"/>
          </p:cNvSpPr>
          <p:nvPr/>
        </p:nvSpPr>
        <p:spPr bwMode="auto">
          <a:xfrm>
            <a:off x="5595938" y="3457575"/>
            <a:ext cx="2303462"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000" b="1">
                <a:solidFill>
                  <a:schemeClr val="bg1"/>
                </a:solidFill>
                <a:latin typeface="楷体_GB2312" pitchFamily="49" charset="-122"/>
                <a:ea typeface="楷体_GB2312" pitchFamily="49" charset="-122"/>
              </a:rPr>
              <a:t>位移电流密度</a:t>
            </a:r>
          </a:p>
        </p:txBody>
      </p:sp>
      <p:sp>
        <p:nvSpPr>
          <p:cNvPr id="144425" name="AutoShape 41"/>
          <p:cNvSpPr>
            <a:spLocks noChangeArrowheads="1"/>
          </p:cNvSpPr>
          <p:nvPr/>
        </p:nvSpPr>
        <p:spPr bwMode="auto">
          <a:xfrm>
            <a:off x="5580063" y="3476625"/>
            <a:ext cx="2579687" cy="457200"/>
          </a:xfrm>
          <a:prstGeom prst="wedgeRectCallout">
            <a:avLst>
              <a:gd name="adj1" fmla="val 14861"/>
              <a:gd name="adj2" fmla="val 98958"/>
            </a:avLst>
          </a:prstGeom>
          <a:noFill/>
          <a:ln w="9525" algn="ctr">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a:solidFill>
                <a:schemeClr val="bg1"/>
              </a:solidFill>
              <a:latin typeface="Times New Roman" panose="02020603050405020304" pitchFamily="18" charset="0"/>
              <a:ea typeface="楷体_GB2312" pitchFamily="49" charset="-122"/>
            </a:endParaRPr>
          </a:p>
        </p:txBody>
      </p:sp>
      <p:sp>
        <p:nvSpPr>
          <p:cNvPr id="144426" name="Rectangle 42"/>
          <p:cNvSpPr>
            <a:spLocks noChangeArrowheads="1"/>
          </p:cNvSpPr>
          <p:nvPr/>
        </p:nvSpPr>
        <p:spPr bwMode="auto">
          <a:xfrm>
            <a:off x="1258888" y="4184650"/>
            <a:ext cx="7200900" cy="936625"/>
          </a:xfrm>
          <a:prstGeom prst="rect">
            <a:avLst/>
          </a:prstGeom>
          <a:solidFill>
            <a:schemeClr val="bg1">
              <a:alpha val="18039"/>
            </a:schemeClr>
          </a:solidFill>
          <a:ln w="3175">
            <a:solidFill>
              <a:schemeClr val="bg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422"/>
                                        </p:tgtEl>
                                        <p:attrNameLst>
                                          <p:attrName>style.visibility</p:attrName>
                                        </p:attrNameLst>
                                      </p:cBhvr>
                                      <p:to>
                                        <p:strVal val="visible"/>
                                      </p:to>
                                    </p:set>
                                    <p:animEffect transition="in" filter="wipe(left)">
                                      <p:cBhvr>
                                        <p:cTn id="7" dur="500"/>
                                        <p:tgtEl>
                                          <p:spTgt spid="14442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4386"/>
                                        </p:tgtEl>
                                        <p:attrNameLst>
                                          <p:attrName>style.visibility</p:attrName>
                                        </p:attrNameLst>
                                      </p:cBhvr>
                                      <p:to>
                                        <p:strVal val="visible"/>
                                      </p:to>
                                    </p:set>
                                    <p:animEffect transition="in" filter="wipe(left)">
                                      <p:cBhvr>
                                        <p:cTn id="11" dur="500"/>
                                        <p:tgtEl>
                                          <p:spTgt spid="1443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4411"/>
                                        </p:tgtEl>
                                        <p:attrNameLst>
                                          <p:attrName>style.visibility</p:attrName>
                                        </p:attrNameLst>
                                      </p:cBhvr>
                                      <p:to>
                                        <p:strVal val="visible"/>
                                      </p:to>
                                    </p:set>
                                    <p:animEffect transition="in" filter="wipe(left)">
                                      <p:cBhvr>
                                        <p:cTn id="16" dur="500"/>
                                        <p:tgtEl>
                                          <p:spTgt spid="1444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4412"/>
                                        </p:tgtEl>
                                        <p:attrNameLst>
                                          <p:attrName>style.visibility</p:attrName>
                                        </p:attrNameLst>
                                      </p:cBhvr>
                                      <p:to>
                                        <p:strVal val="visible"/>
                                      </p:to>
                                    </p:set>
                                    <p:animEffect transition="in" filter="wipe(left)">
                                      <p:cBhvr>
                                        <p:cTn id="21" dur="500"/>
                                        <p:tgtEl>
                                          <p:spTgt spid="1444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7" presetClass="entr" presetSubtype="2" fill="hold" nodeType="clickEffect">
                                  <p:stCondLst>
                                    <p:cond delay="0"/>
                                  </p:stCondLst>
                                  <p:childTnLst>
                                    <p:set>
                                      <p:cBhvr>
                                        <p:cTn id="25" dur="1" fill="hold">
                                          <p:stCondLst>
                                            <p:cond delay="0"/>
                                          </p:stCondLst>
                                        </p:cTn>
                                        <p:tgtEl>
                                          <p:spTgt spid="144387"/>
                                        </p:tgtEl>
                                        <p:attrNameLst>
                                          <p:attrName>style.visibility</p:attrName>
                                        </p:attrNameLst>
                                      </p:cBhvr>
                                      <p:to>
                                        <p:strVal val="visible"/>
                                      </p:to>
                                    </p:set>
                                    <p:anim calcmode="lin" valueType="num">
                                      <p:cBhvr additive="base">
                                        <p:cTn id="26" dur="5000" fill="hold"/>
                                        <p:tgtEl>
                                          <p:spTgt spid="144387"/>
                                        </p:tgtEl>
                                        <p:attrNameLst>
                                          <p:attrName>ppt_x</p:attrName>
                                        </p:attrNameLst>
                                      </p:cBhvr>
                                      <p:tavLst>
                                        <p:tav tm="0">
                                          <p:val>
                                            <p:strVal val="1+#ppt_w/2"/>
                                          </p:val>
                                        </p:tav>
                                        <p:tav tm="100000">
                                          <p:val>
                                            <p:strVal val="#ppt_x"/>
                                          </p:val>
                                        </p:tav>
                                      </p:tavLst>
                                    </p:anim>
                                    <p:anim calcmode="lin" valueType="num">
                                      <p:cBhvr additive="base">
                                        <p:cTn id="27" dur="5000" fill="hold"/>
                                        <p:tgtEl>
                                          <p:spTgt spid="144387"/>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4404"/>
                                        </p:tgtEl>
                                        <p:attrNameLst>
                                          <p:attrName>style.visibility</p:attrName>
                                        </p:attrNameLst>
                                      </p:cBhvr>
                                      <p:to>
                                        <p:strVal val="visible"/>
                                      </p:to>
                                    </p:set>
                                    <p:animEffect transition="in" filter="wipe(left)">
                                      <p:cBhvr>
                                        <p:cTn id="32" dur="500"/>
                                        <p:tgtEl>
                                          <p:spTgt spid="1444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4414"/>
                                        </p:tgtEl>
                                        <p:attrNameLst>
                                          <p:attrName>style.visibility</p:attrName>
                                        </p:attrNameLst>
                                      </p:cBhvr>
                                      <p:to>
                                        <p:strVal val="visible"/>
                                      </p:to>
                                    </p:set>
                                    <p:animEffect transition="in" filter="wipe(left)">
                                      <p:cBhvr>
                                        <p:cTn id="37" dur="500"/>
                                        <p:tgtEl>
                                          <p:spTgt spid="1444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4417"/>
                                        </p:tgtEl>
                                        <p:attrNameLst>
                                          <p:attrName>style.visibility</p:attrName>
                                        </p:attrNameLst>
                                      </p:cBhvr>
                                      <p:to>
                                        <p:strVal val="visible"/>
                                      </p:to>
                                    </p:set>
                                    <p:animEffect transition="in" filter="wipe(left)">
                                      <p:cBhvr>
                                        <p:cTn id="42" dur="500"/>
                                        <p:tgtEl>
                                          <p:spTgt spid="1444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4415"/>
                                        </p:tgtEl>
                                        <p:attrNameLst>
                                          <p:attrName>style.visibility</p:attrName>
                                        </p:attrNameLst>
                                      </p:cBhvr>
                                      <p:to>
                                        <p:strVal val="visible"/>
                                      </p:to>
                                    </p:set>
                                    <p:animEffect transition="in" filter="wipe(left)">
                                      <p:cBhvr>
                                        <p:cTn id="47" dur="500"/>
                                        <p:tgtEl>
                                          <p:spTgt spid="1444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44416"/>
                                        </p:tgtEl>
                                        <p:attrNameLst>
                                          <p:attrName>style.visibility</p:attrName>
                                        </p:attrNameLst>
                                      </p:cBhvr>
                                      <p:to>
                                        <p:strVal val="visible"/>
                                      </p:to>
                                    </p:set>
                                    <p:animEffect transition="in" filter="wipe(left)">
                                      <p:cBhvr>
                                        <p:cTn id="52" dur="500"/>
                                        <p:tgtEl>
                                          <p:spTgt spid="144416"/>
                                        </p:tgtEl>
                                      </p:cBhvr>
                                    </p:animEffect>
                                  </p:childTnLst>
                                </p:cTn>
                              </p:par>
                            </p:childTnLst>
                          </p:cTn>
                        </p:par>
                        <p:par>
                          <p:cTn id="53" fill="hold" nodeType="afterGroup">
                            <p:stCondLst>
                              <p:cond delay="500"/>
                            </p:stCondLst>
                            <p:childTnLst>
                              <p:par>
                                <p:cTn id="54" presetID="4" presetClass="entr" presetSubtype="32" fill="hold" grpId="0" nodeType="afterEffect">
                                  <p:stCondLst>
                                    <p:cond delay="0"/>
                                  </p:stCondLst>
                                  <p:childTnLst>
                                    <p:set>
                                      <p:cBhvr>
                                        <p:cTn id="55" dur="1" fill="hold">
                                          <p:stCondLst>
                                            <p:cond delay="0"/>
                                          </p:stCondLst>
                                        </p:cTn>
                                        <p:tgtEl>
                                          <p:spTgt spid="144426"/>
                                        </p:tgtEl>
                                        <p:attrNameLst>
                                          <p:attrName>style.visibility</p:attrName>
                                        </p:attrNameLst>
                                      </p:cBhvr>
                                      <p:to>
                                        <p:strVal val="visible"/>
                                      </p:to>
                                    </p:set>
                                    <p:animEffect transition="in" filter="box(out)">
                                      <p:cBhvr>
                                        <p:cTn id="56" dur="500"/>
                                        <p:tgtEl>
                                          <p:spTgt spid="14442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4424"/>
                                        </p:tgtEl>
                                        <p:attrNameLst>
                                          <p:attrName>style.visibility</p:attrName>
                                        </p:attrNameLst>
                                      </p:cBhvr>
                                      <p:to>
                                        <p:strVal val="visible"/>
                                      </p:to>
                                    </p:set>
                                    <p:animEffect transition="in" filter="wipe(left)">
                                      <p:cBhvr>
                                        <p:cTn id="61" dur="500"/>
                                        <p:tgtEl>
                                          <p:spTgt spid="144424"/>
                                        </p:tgtEl>
                                      </p:cBhvr>
                                    </p:animEffect>
                                  </p:childTnLst>
                                </p:cTn>
                              </p:par>
                              <p:par>
                                <p:cTn id="62" presetID="12" presetClass="entr" presetSubtype="4" fill="hold" nodeType="withEffect">
                                  <p:stCondLst>
                                    <p:cond delay="0"/>
                                  </p:stCondLst>
                                  <p:childTnLst>
                                    <p:set>
                                      <p:cBhvr>
                                        <p:cTn id="63" dur="1" fill="hold">
                                          <p:stCondLst>
                                            <p:cond delay="0"/>
                                          </p:stCondLst>
                                        </p:cTn>
                                        <p:tgtEl>
                                          <p:spTgt spid="144423"/>
                                        </p:tgtEl>
                                        <p:attrNameLst>
                                          <p:attrName>style.visibility</p:attrName>
                                        </p:attrNameLst>
                                      </p:cBhvr>
                                      <p:to>
                                        <p:strVal val="visible"/>
                                      </p:to>
                                    </p:set>
                                    <p:animEffect transition="in" filter="slide(fromBottom)">
                                      <p:cBhvr>
                                        <p:cTn id="64" dur="500"/>
                                        <p:tgtEl>
                                          <p:spTgt spid="14442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44425"/>
                                        </p:tgtEl>
                                        <p:attrNameLst>
                                          <p:attrName>style.visibility</p:attrName>
                                        </p:attrNameLst>
                                      </p:cBhvr>
                                      <p:to>
                                        <p:strVal val="visible"/>
                                      </p:to>
                                    </p:set>
                                    <p:animEffect transition="in" filter="wipe(down)">
                                      <p:cBhvr>
                                        <p:cTn id="67" dur="500"/>
                                        <p:tgtEl>
                                          <p:spTgt spid="14442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4413"/>
                                        </p:tgtEl>
                                        <p:attrNameLst>
                                          <p:attrName>style.visibility</p:attrName>
                                        </p:attrNameLst>
                                      </p:cBhvr>
                                      <p:to>
                                        <p:strVal val="visible"/>
                                      </p:to>
                                    </p:set>
                                    <p:animEffect transition="in" filter="wipe(left)">
                                      <p:cBhvr>
                                        <p:cTn id="72" dur="500"/>
                                        <p:tgtEl>
                                          <p:spTgt spid="14441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4418"/>
                                        </p:tgtEl>
                                        <p:attrNameLst>
                                          <p:attrName>style.visibility</p:attrName>
                                        </p:attrNameLst>
                                      </p:cBhvr>
                                      <p:to>
                                        <p:strVal val="visible"/>
                                      </p:to>
                                    </p:set>
                                    <p:animEffect transition="in" filter="wipe(left)">
                                      <p:cBhvr>
                                        <p:cTn id="77" dur="500"/>
                                        <p:tgtEl>
                                          <p:spTgt spid="1444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44419"/>
                                        </p:tgtEl>
                                        <p:attrNameLst>
                                          <p:attrName>style.visibility</p:attrName>
                                        </p:attrNameLst>
                                      </p:cBhvr>
                                      <p:to>
                                        <p:strVal val="visible"/>
                                      </p:to>
                                    </p:set>
                                    <p:animEffect transition="in" filter="wipe(left)">
                                      <p:cBhvr>
                                        <p:cTn id="82" dur="500"/>
                                        <p:tgtEl>
                                          <p:spTgt spid="14441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44420"/>
                                        </p:tgtEl>
                                        <p:attrNameLst>
                                          <p:attrName>style.visibility</p:attrName>
                                        </p:attrNameLst>
                                      </p:cBhvr>
                                      <p:to>
                                        <p:strVal val="visible"/>
                                      </p:to>
                                    </p:set>
                                    <p:animEffect transition="in" filter="wipe(left)">
                                      <p:cBhvr>
                                        <p:cTn id="87" dur="500"/>
                                        <p:tgtEl>
                                          <p:spTgt spid="14442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4421"/>
                                        </p:tgtEl>
                                        <p:attrNameLst>
                                          <p:attrName>style.visibility</p:attrName>
                                        </p:attrNameLst>
                                      </p:cBhvr>
                                      <p:to>
                                        <p:strVal val="visible"/>
                                      </p:to>
                                    </p:set>
                                    <p:animEffect transition="in" filter="wipe(left)">
                                      <p:cBhvr>
                                        <p:cTn id="92" dur="500"/>
                                        <p:tgtEl>
                                          <p:spTgt spid="1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utoUpdateAnimBg="0"/>
      <p:bldP spid="144411" grpId="0" autoUpdateAnimBg="0"/>
      <p:bldP spid="144413" grpId="0" autoUpdateAnimBg="0"/>
      <p:bldP spid="144414" grpId="0" autoUpdateAnimBg="0"/>
      <p:bldP spid="144417" grpId="0" autoUpdateAnimBg="0"/>
      <p:bldP spid="144418" grpId="0" autoUpdateAnimBg="0"/>
      <p:bldP spid="144421" grpId="0" autoUpdateAnimBg="0"/>
      <p:bldP spid="144422" grpId="0"/>
      <p:bldP spid="144424" grpId="0"/>
      <p:bldP spid="144425" grpId="0" animBg="1"/>
      <p:bldP spid="14442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1450" y="419100"/>
            <a:ext cx="652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en-US" altLang="zh-CN" sz="2400" b="1">
                <a:solidFill>
                  <a:srgbClr val="FFFF00"/>
                </a:solidFill>
                <a:latin typeface="Times New Roman" panose="02020603050405020304" pitchFamily="18" charset="0"/>
              </a:rPr>
              <a:t>  </a:t>
            </a:r>
            <a:r>
              <a:rPr kumimoji="1" lang="zh-CN" altLang="en-US" sz="2400" b="1">
                <a:solidFill>
                  <a:srgbClr val="FFFF00"/>
                </a:solidFill>
                <a:latin typeface="Times New Roman" panose="02020603050405020304" pitchFamily="18" charset="0"/>
              </a:rPr>
              <a:t>位移电流、传导电流的比较</a:t>
            </a:r>
          </a:p>
        </p:txBody>
      </p:sp>
      <p:sp>
        <p:nvSpPr>
          <p:cNvPr id="145411" name="Text Box 3"/>
          <p:cNvSpPr txBox="1">
            <a:spLocks noChangeArrowheads="1"/>
          </p:cNvSpPr>
          <p:nvPr/>
        </p:nvSpPr>
        <p:spPr bwMode="auto">
          <a:xfrm>
            <a:off x="417513" y="1135063"/>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1. </a:t>
            </a:r>
            <a:r>
              <a:rPr kumimoji="1" lang="zh-CN" altLang="en-US" sz="2400" b="1">
                <a:solidFill>
                  <a:srgbClr val="66FFFF"/>
                </a:solidFill>
                <a:latin typeface="Times New Roman" panose="02020603050405020304" pitchFamily="18" charset="0"/>
              </a:rPr>
              <a:t>位移电流具有磁效应</a:t>
            </a:r>
          </a:p>
        </p:txBody>
      </p:sp>
      <p:sp>
        <p:nvSpPr>
          <p:cNvPr id="145412" name="Oval 4"/>
          <p:cNvSpPr>
            <a:spLocks noChangeArrowheads="1"/>
          </p:cNvSpPr>
          <p:nvPr/>
        </p:nvSpPr>
        <p:spPr bwMode="auto">
          <a:xfrm>
            <a:off x="5867400" y="2538413"/>
            <a:ext cx="2362200" cy="914400"/>
          </a:xfrm>
          <a:prstGeom prst="ellipse">
            <a:avLst/>
          </a:prstGeom>
          <a:noFill/>
          <a:ln w="222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5413" name="AutoShape 5"/>
          <p:cNvSpPr>
            <a:spLocks noChangeArrowheads="1"/>
          </p:cNvSpPr>
          <p:nvPr/>
        </p:nvSpPr>
        <p:spPr bwMode="auto">
          <a:xfrm>
            <a:off x="6934200" y="1700213"/>
            <a:ext cx="228600" cy="1295400"/>
          </a:xfrm>
          <a:prstGeom prst="upArrow">
            <a:avLst>
              <a:gd name="adj1" fmla="val 50000"/>
              <a:gd name="adj2" fmla="val 141667"/>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5414" name="Object 6"/>
          <p:cNvGraphicFramePr>
            <a:graphicFrameLocks/>
          </p:cNvGraphicFramePr>
          <p:nvPr/>
        </p:nvGraphicFramePr>
        <p:xfrm>
          <a:off x="7245350" y="1703388"/>
          <a:ext cx="1195388" cy="823912"/>
        </p:xfrm>
        <a:graphic>
          <a:graphicData uri="http://schemas.openxmlformats.org/presentationml/2006/ole">
            <mc:AlternateContent xmlns:mc="http://schemas.openxmlformats.org/markup-compatibility/2006">
              <mc:Choice xmlns:v="urn:schemas-microsoft-com:vml" Requires="v">
                <p:oleObj name="公式" r:id="rId2" imgW="1085934" imgH="733320" progId="Equation.3">
                  <p:embed/>
                </p:oleObj>
              </mc:Choice>
              <mc:Fallback>
                <p:oleObj name="公式" r:id="rId2" imgW="1085934" imgH="733320" progId="Equation.3">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350" y="1703388"/>
                        <a:ext cx="11953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5" name="Object 7"/>
          <p:cNvGraphicFramePr>
            <a:graphicFrameLocks/>
          </p:cNvGraphicFramePr>
          <p:nvPr/>
        </p:nvGraphicFramePr>
        <p:xfrm>
          <a:off x="6915150" y="3036888"/>
          <a:ext cx="280988" cy="366712"/>
        </p:xfrm>
        <a:graphic>
          <a:graphicData uri="http://schemas.openxmlformats.org/presentationml/2006/ole">
            <mc:AlternateContent xmlns:mc="http://schemas.openxmlformats.org/markup-compatibility/2006">
              <mc:Choice xmlns:v="urn:schemas-microsoft-com:vml" Requires="v">
                <p:oleObj name="公式" r:id="rId4" imgW="171534" imgH="276210" progId="Equation.3">
                  <p:embed/>
                </p:oleObj>
              </mc:Choice>
              <mc:Fallback>
                <p:oleObj name="公式" r:id="rId4" imgW="171534" imgH="27621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5150" y="3036888"/>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6" name="Text Box 8"/>
          <p:cNvSpPr txBox="1">
            <a:spLocks noChangeArrowheads="1"/>
          </p:cNvSpPr>
          <p:nvPr/>
        </p:nvSpPr>
        <p:spPr bwMode="auto">
          <a:xfrm>
            <a:off x="3708400" y="1100138"/>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宋体" panose="02010600030101010101" pitchFamily="2" charset="-122"/>
              </a:rPr>
              <a:t>—</a:t>
            </a:r>
            <a:r>
              <a:rPr kumimoji="1" lang="zh-CN" altLang="en-US" sz="2400" b="1">
                <a:solidFill>
                  <a:schemeClr val="bg1"/>
                </a:solidFill>
                <a:latin typeface="楷体_GB2312" pitchFamily="49" charset="-122"/>
                <a:ea typeface="楷体_GB2312" pitchFamily="49" charset="-122"/>
              </a:rPr>
              <a:t>与传导电流相同</a:t>
            </a:r>
          </a:p>
        </p:txBody>
      </p:sp>
      <p:sp>
        <p:nvSpPr>
          <p:cNvPr id="145417" name="Text Box 9"/>
          <p:cNvSpPr txBox="1">
            <a:spLocks noChangeArrowheads="1"/>
          </p:cNvSpPr>
          <p:nvPr/>
        </p:nvSpPr>
        <p:spPr bwMode="auto">
          <a:xfrm>
            <a:off x="401638" y="1916113"/>
            <a:ext cx="496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2. </a:t>
            </a:r>
            <a:r>
              <a:rPr kumimoji="1" lang="zh-CN" altLang="en-US" sz="2400" b="1">
                <a:solidFill>
                  <a:srgbClr val="66FFFF"/>
                </a:solidFill>
                <a:latin typeface="Times New Roman" panose="02020603050405020304" pitchFamily="18" charset="0"/>
              </a:rPr>
              <a:t>位移电流与传导电流不同之处</a:t>
            </a:r>
          </a:p>
        </p:txBody>
      </p:sp>
      <p:sp>
        <p:nvSpPr>
          <p:cNvPr id="145418" name="Text Box 10"/>
          <p:cNvSpPr txBox="1">
            <a:spLocks noChangeArrowheads="1"/>
          </p:cNvSpPr>
          <p:nvPr/>
        </p:nvSpPr>
        <p:spPr bwMode="auto">
          <a:xfrm>
            <a:off x="723900" y="25654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cs typeface="Times New Roman" panose="02020603050405020304" pitchFamily="18" charset="0"/>
              </a:rPr>
              <a:t>(1) </a:t>
            </a:r>
            <a:r>
              <a:rPr kumimoji="1" lang="zh-CN" altLang="en-US" sz="2400" b="1">
                <a:solidFill>
                  <a:schemeClr val="bg1"/>
                </a:solidFill>
                <a:latin typeface="宋体" panose="02010600030101010101" pitchFamily="2" charset="-122"/>
              </a:rPr>
              <a:t>产生机理不同</a:t>
            </a:r>
          </a:p>
        </p:txBody>
      </p:sp>
      <p:sp>
        <p:nvSpPr>
          <p:cNvPr id="145419" name="Text Box 11"/>
          <p:cNvSpPr txBox="1">
            <a:spLocks noChangeArrowheads="1"/>
          </p:cNvSpPr>
          <p:nvPr/>
        </p:nvSpPr>
        <p:spPr bwMode="auto">
          <a:xfrm>
            <a:off x="712788" y="4260850"/>
            <a:ext cx="294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cs typeface="Times New Roman" panose="02020603050405020304" pitchFamily="18" charset="0"/>
              </a:rPr>
              <a:t>(2) </a:t>
            </a:r>
            <a:r>
              <a:rPr kumimoji="1" lang="zh-CN" altLang="en-US" sz="2400" b="1">
                <a:solidFill>
                  <a:schemeClr val="bg1"/>
                </a:solidFill>
                <a:latin typeface="宋体" panose="02010600030101010101" pitchFamily="2" charset="-122"/>
              </a:rPr>
              <a:t>存在条件不同</a:t>
            </a:r>
          </a:p>
        </p:txBody>
      </p:sp>
      <p:sp>
        <p:nvSpPr>
          <p:cNvPr id="145420" name="Text Box 12"/>
          <p:cNvSpPr txBox="1">
            <a:spLocks noChangeArrowheads="1"/>
          </p:cNvSpPr>
          <p:nvPr/>
        </p:nvSpPr>
        <p:spPr bwMode="auto">
          <a:xfrm>
            <a:off x="584200" y="4868863"/>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位移电流可以存在于真空中、导体中、介质中</a:t>
            </a:r>
          </a:p>
        </p:txBody>
      </p:sp>
      <p:sp>
        <p:nvSpPr>
          <p:cNvPr id="145421" name="Text Box 13"/>
          <p:cNvSpPr txBox="1">
            <a:spLocks noChangeArrowheads="1"/>
          </p:cNvSpPr>
          <p:nvPr/>
        </p:nvSpPr>
        <p:spPr bwMode="auto">
          <a:xfrm>
            <a:off x="338138" y="554513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3. </a:t>
            </a:r>
            <a:r>
              <a:rPr kumimoji="1" lang="zh-CN" altLang="en-US" sz="2400" b="1">
                <a:solidFill>
                  <a:srgbClr val="66FFFF"/>
                </a:solidFill>
                <a:latin typeface="Times New Roman" panose="02020603050405020304" pitchFamily="18" charset="0"/>
              </a:rPr>
              <a:t>位移电流没有热效应，传导电流产生焦耳热</a:t>
            </a:r>
          </a:p>
        </p:txBody>
      </p:sp>
      <p:sp>
        <p:nvSpPr>
          <p:cNvPr id="145422" name="Arc 14"/>
          <p:cNvSpPr>
            <a:spLocks/>
          </p:cNvSpPr>
          <p:nvPr/>
        </p:nvSpPr>
        <p:spPr bwMode="auto">
          <a:xfrm>
            <a:off x="6538913" y="3151188"/>
            <a:ext cx="1035050" cy="447675"/>
          </a:xfrm>
          <a:custGeom>
            <a:avLst/>
            <a:gdLst>
              <a:gd name="T0" fmla="*/ 2147483646 w 18817"/>
              <a:gd name="T1" fmla="*/ 2147483646 h 21600"/>
              <a:gd name="T2" fmla="*/ 0 w 18817"/>
              <a:gd name="T3" fmla="*/ 2147483646 h 21600"/>
              <a:gd name="T4" fmla="*/ 2147483646 w 18817"/>
              <a:gd name="T5" fmla="*/ 0 h 21600"/>
              <a:gd name="T6" fmla="*/ 0 60000 65536"/>
              <a:gd name="T7" fmla="*/ 0 60000 65536"/>
              <a:gd name="T8" fmla="*/ 0 60000 65536"/>
            </a:gdLst>
            <a:ahLst/>
            <a:cxnLst>
              <a:cxn ang="T6">
                <a:pos x="T0" y="T1"/>
              </a:cxn>
              <a:cxn ang="T7">
                <a:pos x="T2" y="T3"/>
              </a:cxn>
              <a:cxn ang="T8">
                <a:pos x="T4" y="T5"/>
              </a:cxn>
            </a:cxnLst>
            <a:rect l="0" t="0" r="r" b="b"/>
            <a:pathLst>
              <a:path w="18817" h="21600" fill="none" extrusionOk="0">
                <a:moveTo>
                  <a:pt x="18817" y="19626"/>
                </a:moveTo>
                <a:cubicBezTo>
                  <a:pt x="15987" y="20926"/>
                  <a:pt x="12910" y="21599"/>
                  <a:pt x="9796" y="21600"/>
                </a:cubicBezTo>
                <a:cubicBezTo>
                  <a:pt x="6391" y="21600"/>
                  <a:pt x="3034" y="20795"/>
                  <a:pt x="0" y="19250"/>
                </a:cubicBezTo>
              </a:path>
              <a:path w="18817" h="21600" stroke="0" extrusionOk="0">
                <a:moveTo>
                  <a:pt x="18817" y="19626"/>
                </a:moveTo>
                <a:cubicBezTo>
                  <a:pt x="15987" y="20926"/>
                  <a:pt x="12910" y="21599"/>
                  <a:pt x="9796" y="21600"/>
                </a:cubicBezTo>
                <a:cubicBezTo>
                  <a:pt x="6391" y="21600"/>
                  <a:pt x="3034" y="20795"/>
                  <a:pt x="0" y="19250"/>
                </a:cubicBezTo>
                <a:lnTo>
                  <a:pt x="9796" y="0"/>
                </a:lnTo>
                <a:lnTo>
                  <a:pt x="18817" y="19626"/>
                </a:lnTo>
                <a:close/>
              </a:path>
            </a:pathLst>
          </a:custGeom>
          <a:noFill/>
          <a:ln w="28575">
            <a:solidFill>
              <a:srgbClr val="FFFF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a:spLocks noChangeArrowheads="1"/>
          </p:cNvSpPr>
          <p:nvPr/>
        </p:nvSpPr>
        <p:spPr bwMode="auto">
          <a:xfrm>
            <a:off x="436563" y="3201988"/>
            <a:ext cx="5840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传导电流是大量自由电荷的宏观定向运动，</a:t>
            </a:r>
            <a:endParaRPr kumimoji="1" lang="en-US" altLang="zh-CN" sz="2400" b="1">
              <a:solidFill>
                <a:schemeClr val="bg1"/>
              </a:solidFill>
              <a:latin typeface="宋体" panose="02010600030101010101" pitchFamily="2" charset="-122"/>
            </a:endParaRPr>
          </a:p>
          <a:p>
            <a:pPr eaLnBrk="1" hangingPunct="1"/>
            <a:r>
              <a:rPr kumimoji="1" lang="zh-CN" altLang="en-US" sz="2400" b="1">
                <a:solidFill>
                  <a:schemeClr val="bg1"/>
                </a:solidFill>
                <a:latin typeface="宋体" panose="02010600030101010101" pitchFamily="2" charset="-122"/>
              </a:rPr>
              <a:t>而</a:t>
            </a:r>
            <a:r>
              <a:rPr kumimoji="1" lang="zh-CN" altLang="en-US" sz="2400" b="1">
                <a:solidFill>
                  <a:srgbClr val="FFC000"/>
                </a:solidFill>
                <a:latin typeface="宋体" panose="02010600030101010101" pitchFamily="2" charset="-122"/>
              </a:rPr>
              <a:t>位移电流的实质是变化的电场</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wipe(left)">
                                      <p:cBhvr>
                                        <p:cTn id="7" dur="500"/>
                                        <p:tgtEl>
                                          <p:spTgt spid="145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11"/>
                                        </p:tgtEl>
                                        <p:attrNameLst>
                                          <p:attrName>style.visibility</p:attrName>
                                        </p:attrNameLst>
                                      </p:cBhvr>
                                      <p:to>
                                        <p:strVal val="visible"/>
                                      </p:to>
                                    </p:set>
                                    <p:animEffect transition="in" filter="wipe(left)">
                                      <p:cBhvr>
                                        <p:cTn id="12" dur="500"/>
                                        <p:tgtEl>
                                          <p:spTgt spid="145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5416"/>
                                        </p:tgtEl>
                                        <p:attrNameLst>
                                          <p:attrName>style.visibility</p:attrName>
                                        </p:attrNameLst>
                                      </p:cBhvr>
                                      <p:to>
                                        <p:strVal val="visible"/>
                                      </p:to>
                                    </p:set>
                                    <p:animEffect transition="in" filter="wipe(left)">
                                      <p:cBhvr>
                                        <p:cTn id="17" dur="500"/>
                                        <p:tgtEl>
                                          <p:spTgt spid="1454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5413"/>
                                        </p:tgtEl>
                                        <p:attrNameLst>
                                          <p:attrName>style.visibility</p:attrName>
                                        </p:attrNameLst>
                                      </p:cBhvr>
                                      <p:to>
                                        <p:strVal val="visible"/>
                                      </p:to>
                                    </p:set>
                                    <p:animEffect transition="in" filter="slide(fromBottom)">
                                      <p:cBhvr>
                                        <p:cTn id="22" dur="500"/>
                                        <p:tgtEl>
                                          <p:spTgt spid="145413"/>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4541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145412"/>
                                        </p:tgtEl>
                                        <p:attrNameLst>
                                          <p:attrName>style.visibility</p:attrName>
                                        </p:attrNameLst>
                                      </p:cBhvr>
                                      <p:to>
                                        <p:strVal val="visible"/>
                                      </p:to>
                                    </p:set>
                                    <p:anim calcmode="lin" valueType="num">
                                      <p:cBhvr>
                                        <p:cTn id="30" dur="500" fill="hold"/>
                                        <p:tgtEl>
                                          <p:spTgt spid="145412"/>
                                        </p:tgtEl>
                                        <p:attrNameLst>
                                          <p:attrName>ppt_w</p:attrName>
                                        </p:attrNameLst>
                                      </p:cBhvr>
                                      <p:tavLst>
                                        <p:tav tm="0">
                                          <p:val>
                                            <p:fltVal val="0"/>
                                          </p:val>
                                        </p:tav>
                                        <p:tav tm="100000">
                                          <p:val>
                                            <p:strVal val="#ppt_w"/>
                                          </p:val>
                                        </p:tav>
                                      </p:tavLst>
                                    </p:anim>
                                    <p:anim calcmode="lin" valueType="num">
                                      <p:cBhvr>
                                        <p:cTn id="31" dur="500" fill="hold"/>
                                        <p:tgtEl>
                                          <p:spTgt spid="145412"/>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45422"/>
                                        </p:tgtEl>
                                        <p:attrNameLst>
                                          <p:attrName>style.visibility</p:attrName>
                                        </p:attrNameLst>
                                      </p:cBhvr>
                                      <p:to>
                                        <p:strVal val="visible"/>
                                      </p:to>
                                    </p:set>
                                    <p:animEffect transition="in" filter="wipe(left)">
                                      <p:cBhvr>
                                        <p:cTn id="36" dur="500"/>
                                        <p:tgtEl>
                                          <p:spTgt spid="145422"/>
                                        </p:tgtEl>
                                      </p:cBhvr>
                                    </p:animEffec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145415"/>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5417"/>
                                        </p:tgtEl>
                                        <p:attrNameLst>
                                          <p:attrName>style.visibility</p:attrName>
                                        </p:attrNameLst>
                                      </p:cBhvr>
                                      <p:to>
                                        <p:strVal val="visible"/>
                                      </p:to>
                                    </p:set>
                                    <p:animEffect transition="in" filter="wipe(left)">
                                      <p:cBhvr>
                                        <p:cTn id="44" dur="500"/>
                                        <p:tgtEl>
                                          <p:spTgt spid="1454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45418"/>
                                        </p:tgtEl>
                                        <p:attrNameLst>
                                          <p:attrName>style.visibility</p:attrName>
                                        </p:attrNameLst>
                                      </p:cBhvr>
                                      <p:to>
                                        <p:strVal val="visible"/>
                                      </p:to>
                                    </p:set>
                                    <p:animEffect transition="in" filter="wipe(left)">
                                      <p:cBhvr>
                                        <p:cTn id="49" dur="500"/>
                                        <p:tgtEl>
                                          <p:spTgt spid="14541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45419"/>
                                        </p:tgtEl>
                                        <p:attrNameLst>
                                          <p:attrName>style.visibility</p:attrName>
                                        </p:attrNameLst>
                                      </p:cBhvr>
                                      <p:to>
                                        <p:strVal val="visible"/>
                                      </p:to>
                                    </p:set>
                                    <p:animEffect transition="in" filter="wipe(left)">
                                      <p:cBhvr>
                                        <p:cTn id="58" dur="500"/>
                                        <p:tgtEl>
                                          <p:spTgt spid="14541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45420"/>
                                        </p:tgtEl>
                                        <p:attrNameLst>
                                          <p:attrName>style.visibility</p:attrName>
                                        </p:attrNameLst>
                                      </p:cBhvr>
                                      <p:to>
                                        <p:strVal val="visible"/>
                                      </p:to>
                                    </p:set>
                                    <p:animEffect transition="in" filter="wipe(left)">
                                      <p:cBhvr>
                                        <p:cTn id="63" dur="500"/>
                                        <p:tgtEl>
                                          <p:spTgt spid="1454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45421"/>
                                        </p:tgtEl>
                                        <p:attrNameLst>
                                          <p:attrName>style.visibility</p:attrName>
                                        </p:attrNameLst>
                                      </p:cBhvr>
                                      <p:to>
                                        <p:strVal val="visible"/>
                                      </p:to>
                                    </p:set>
                                    <p:animEffect transition="in" filter="wipe(left)">
                                      <p:cBhvr>
                                        <p:cTn id="68" dur="500"/>
                                        <p:tgtEl>
                                          <p:spTgt spid="145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p:bldP spid="145411" grpId="0" autoUpdateAnimBg="0"/>
      <p:bldP spid="145412" grpId="0" animBg="1"/>
      <p:bldP spid="145413" grpId="0" animBg="1"/>
      <p:bldP spid="145416" grpId="0" autoUpdateAnimBg="0"/>
      <p:bldP spid="145417" grpId="0" autoUpdateAnimBg="0"/>
      <p:bldP spid="145418" grpId="0" autoUpdateAnimBg="0"/>
      <p:bldP spid="145419" grpId="0" autoUpdateAnimBg="0"/>
      <p:bldP spid="145420" grpId="0" autoUpdateAnimBg="0"/>
      <p:bldP spid="145421" grpId="0" autoUpdateAnimBg="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130175"/>
            <a:ext cx="239236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3" name="Rectangle 3"/>
          <p:cNvSpPr>
            <a:spLocks noChangeArrowheads="1"/>
          </p:cNvSpPr>
          <p:nvPr/>
        </p:nvSpPr>
        <p:spPr bwMode="auto">
          <a:xfrm>
            <a:off x="58738" y="34925"/>
            <a:ext cx="667385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rgbClr val="FFC000"/>
                </a:solidFill>
              </a:rPr>
              <a:t>书中例题</a:t>
            </a:r>
            <a:r>
              <a:rPr lang="en-US" altLang="zh-CN" sz="2000" b="1">
                <a:solidFill>
                  <a:srgbClr val="FFC000"/>
                </a:solidFill>
              </a:rPr>
              <a:t>10.19(p.477)</a:t>
            </a:r>
            <a:endParaRPr lang="en-US" altLang="zh-CN" sz="2000" b="1">
              <a:solidFill>
                <a:srgbClr val="FFC000"/>
              </a:solidFill>
              <a:latin typeface="Times New Roman" panose="02020603050405020304" pitchFamily="18" charset="0"/>
              <a:cs typeface="Times New Roman" panose="02020603050405020304" pitchFamily="18" charset="0"/>
            </a:endParaRPr>
          </a:p>
          <a:p>
            <a:r>
              <a:rPr lang="zh-CN" altLang="zh-CN" sz="2000" b="1">
                <a:solidFill>
                  <a:schemeClr val="bg1"/>
                </a:solidFill>
                <a:latin typeface="Times New Roman" panose="02020603050405020304" pitchFamily="18" charset="0"/>
                <a:cs typeface="Times New Roman" panose="02020603050405020304" pitchFamily="18" charset="0"/>
              </a:rPr>
              <a:t>平行板电容器两极板半径为</a:t>
            </a:r>
            <a:r>
              <a:rPr lang="en-US" altLang="zh-CN" sz="2000" b="1">
                <a:solidFill>
                  <a:schemeClr val="bg1"/>
                </a:solidFill>
                <a:latin typeface="Times New Roman" panose="02020603050405020304" pitchFamily="18" charset="0"/>
                <a:cs typeface="Times New Roman" panose="02020603050405020304" pitchFamily="18" charset="0"/>
              </a:rPr>
              <a:t>R</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0.1m</a:t>
            </a:r>
            <a:r>
              <a:rPr lang="zh-CN" altLang="en-US" sz="2000" b="1">
                <a:solidFill>
                  <a:schemeClr val="bg1"/>
                </a:solidFill>
                <a:latin typeface="Times New Roman" panose="02020603050405020304" pitchFamily="18" charset="0"/>
                <a:cs typeface="Times New Roman" panose="02020603050405020304" pitchFamily="18" charset="0"/>
              </a:rPr>
              <a:t>的导体圆板，充电时，极板间的电场强度以</a:t>
            </a:r>
            <a:r>
              <a:rPr lang="en-US" altLang="zh-CN" sz="2000" b="1">
                <a:solidFill>
                  <a:schemeClr val="bg1"/>
                </a:solidFill>
                <a:latin typeface="Times New Roman" panose="02020603050405020304" pitchFamily="18" charset="0"/>
                <a:cs typeface="Times New Roman" panose="02020603050405020304" pitchFamily="18" charset="0"/>
              </a:rPr>
              <a:t>dE</a:t>
            </a:r>
            <a:r>
              <a:rPr lang="en-US" altLang="zh-CN" sz="2000" b="1">
                <a:solidFill>
                  <a:schemeClr val="bg1"/>
                </a:solidFill>
                <a:latin typeface="宋体" panose="02010600030101010101" pitchFamily="2" charset="-122"/>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dt</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10</a:t>
            </a:r>
            <a:r>
              <a:rPr lang="en-US" altLang="zh-CN" sz="2000" b="1" baseline="30000">
                <a:solidFill>
                  <a:schemeClr val="bg1"/>
                </a:solidFill>
                <a:latin typeface="Times New Roman" panose="02020603050405020304" pitchFamily="18" charset="0"/>
                <a:cs typeface="Times New Roman" panose="02020603050405020304" pitchFamily="18" charset="0"/>
              </a:rPr>
              <a:t>12</a:t>
            </a:r>
            <a:r>
              <a:rPr lang="en-US" altLang="zh-CN" sz="2000" b="1">
                <a:solidFill>
                  <a:schemeClr val="bg1"/>
                </a:solidFill>
                <a:latin typeface="Times New Roman" panose="02020603050405020304" pitchFamily="18" charset="0"/>
                <a:cs typeface="Times New Roman" panose="02020603050405020304" pitchFamily="18" charset="0"/>
              </a:rPr>
              <a:t>Vm</a:t>
            </a:r>
            <a:r>
              <a:rPr lang="zh-CN" altLang="en-US" sz="2000" b="1" baseline="30000">
                <a:solidFill>
                  <a:schemeClr val="bg1"/>
                </a:solidFill>
                <a:latin typeface="Times New Roman" panose="02020603050405020304" pitchFamily="18" charset="0"/>
                <a:cs typeface="Times New Roman" panose="02020603050405020304" pitchFamily="18" charset="0"/>
              </a:rPr>
              <a:t>－</a:t>
            </a:r>
            <a:r>
              <a:rPr lang="en-US" altLang="zh-CN" sz="2000" b="1" baseline="30000">
                <a:solidFill>
                  <a:schemeClr val="bg1"/>
                </a:solidFill>
                <a:latin typeface="Times New Roman" panose="02020603050405020304" pitchFamily="18" charset="0"/>
                <a:cs typeface="Times New Roman" panose="02020603050405020304" pitchFamily="18" charset="0"/>
              </a:rPr>
              <a:t>1</a:t>
            </a:r>
            <a:r>
              <a:rPr lang="en-US" altLang="zh-CN" sz="2000" b="1">
                <a:solidFill>
                  <a:schemeClr val="bg1"/>
                </a:solidFill>
                <a:latin typeface="Times New Roman" panose="02020603050405020304" pitchFamily="18" charset="0"/>
                <a:cs typeface="Times New Roman" panose="02020603050405020304" pitchFamily="18" charset="0"/>
              </a:rPr>
              <a:t>s</a:t>
            </a:r>
            <a:r>
              <a:rPr lang="zh-CN" altLang="en-US" sz="2000" b="1" baseline="30000">
                <a:solidFill>
                  <a:schemeClr val="bg1"/>
                </a:solidFill>
                <a:latin typeface="Times New Roman" panose="02020603050405020304" pitchFamily="18" charset="0"/>
                <a:cs typeface="Times New Roman" panose="02020603050405020304" pitchFamily="18" charset="0"/>
              </a:rPr>
              <a:t>－</a:t>
            </a:r>
            <a:r>
              <a:rPr lang="en-US" altLang="zh-CN" sz="2000" b="1" baseline="30000">
                <a:solidFill>
                  <a:schemeClr val="bg1"/>
                </a:solidFill>
                <a:latin typeface="Times New Roman" panose="02020603050405020304" pitchFamily="18" charset="0"/>
                <a:cs typeface="Times New Roman" panose="02020603050405020304" pitchFamily="18" charset="0"/>
              </a:rPr>
              <a:t>1</a:t>
            </a:r>
            <a:r>
              <a:rPr lang="zh-CN" altLang="en-US" sz="2000" b="1">
                <a:solidFill>
                  <a:schemeClr val="bg1"/>
                </a:solidFill>
                <a:latin typeface="Times New Roman" panose="02020603050405020304" pitchFamily="18" charset="0"/>
                <a:cs typeface="Times New Roman" panose="02020603050405020304" pitchFamily="18" charset="0"/>
              </a:rPr>
              <a:t>的变化率增加，两极板间为真空，略去边缘效应。</a:t>
            </a:r>
            <a:endParaRPr lang="zh-CN" altLang="en-US" sz="900" b="1">
              <a:solidFill>
                <a:schemeClr val="bg1"/>
              </a:solidFill>
            </a:endParaRPr>
          </a:p>
          <a:p>
            <a:r>
              <a:rPr lang="zh-CN" altLang="en-US" sz="2000" b="1">
                <a:solidFill>
                  <a:schemeClr val="bg1"/>
                </a:solidFill>
                <a:latin typeface="Times New Roman" panose="02020603050405020304" pitchFamily="18" charset="0"/>
                <a:cs typeface="Times New Roman" panose="02020603050405020304" pitchFamily="18" charset="0"/>
              </a:rPr>
              <a:t>求：（</a:t>
            </a:r>
            <a:r>
              <a:rPr lang="en-US" altLang="zh-CN" sz="2000" b="1">
                <a:solidFill>
                  <a:schemeClr val="bg1"/>
                </a:solidFill>
                <a:latin typeface="Times New Roman" panose="02020603050405020304" pitchFamily="18" charset="0"/>
                <a:cs typeface="Times New Roman" panose="02020603050405020304" pitchFamily="18" charset="0"/>
              </a:rPr>
              <a:t>1</a:t>
            </a:r>
            <a:r>
              <a:rPr lang="zh-CN" altLang="en-US" sz="2000" b="1">
                <a:solidFill>
                  <a:schemeClr val="bg1"/>
                </a:solidFill>
                <a:latin typeface="Times New Roman" panose="02020603050405020304" pitchFamily="18" charset="0"/>
                <a:cs typeface="Times New Roman" panose="02020603050405020304" pitchFamily="18" charset="0"/>
              </a:rPr>
              <a:t>）两极板间的位移电流</a:t>
            </a:r>
            <a:r>
              <a:rPr lang="en-US" altLang="zh-CN" sz="2000" b="1">
                <a:solidFill>
                  <a:schemeClr val="bg1"/>
                </a:solidFill>
                <a:latin typeface="Times New Roman" panose="02020603050405020304" pitchFamily="18" charset="0"/>
                <a:cs typeface="Times New Roman" panose="02020603050405020304" pitchFamily="18" charset="0"/>
              </a:rPr>
              <a:t>I</a:t>
            </a:r>
            <a:r>
              <a:rPr lang="en-US" altLang="zh-CN" sz="2000" b="1" baseline="-30000">
                <a:solidFill>
                  <a:schemeClr val="bg1"/>
                </a:solidFill>
                <a:latin typeface="Times New Roman" panose="02020603050405020304" pitchFamily="18" charset="0"/>
                <a:cs typeface="Times New Roman" panose="02020603050405020304" pitchFamily="18" charset="0"/>
              </a:rPr>
              <a:t>D</a:t>
            </a:r>
            <a:r>
              <a:rPr lang="zh-CN" altLang="en-US" sz="2000" b="1">
                <a:solidFill>
                  <a:schemeClr val="bg1"/>
                </a:solidFill>
                <a:latin typeface="Times New Roman" panose="02020603050405020304" pitchFamily="18" charset="0"/>
                <a:cs typeface="Times New Roman" panose="02020603050405020304" pitchFamily="18" charset="0"/>
              </a:rPr>
              <a:t>；</a:t>
            </a:r>
            <a:endParaRPr lang="zh-CN" altLang="en-US" sz="900" b="1">
              <a:solidFill>
                <a:schemeClr val="bg1"/>
              </a:solidFill>
            </a:endParaRPr>
          </a:p>
        </p:txBody>
      </p:sp>
      <p:sp>
        <p:nvSpPr>
          <p:cNvPr id="3" name="矩形 2"/>
          <p:cNvSpPr>
            <a:spLocks noChangeArrowheads="1"/>
          </p:cNvSpPr>
          <p:nvPr/>
        </p:nvSpPr>
        <p:spPr bwMode="auto">
          <a:xfrm>
            <a:off x="323850" y="1773238"/>
            <a:ext cx="45720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latin typeface="Times New Roman" panose="02020603050405020304" pitchFamily="18" charset="0"/>
                <a:cs typeface="Times New Roman" panose="02020603050405020304" pitchFamily="18" charset="0"/>
              </a:rPr>
              <a:t>解：极板间电场可看成均匀分布，</a:t>
            </a:r>
            <a:endParaRPr lang="zh-CN" altLang="en-US" sz="800" b="1">
              <a:solidFill>
                <a:schemeClr val="bg1"/>
              </a:solidFill>
            </a:endParaRPr>
          </a:p>
          <a:p>
            <a:r>
              <a:rPr lang="zh-CN" altLang="en-US" b="1">
                <a:solidFill>
                  <a:schemeClr val="bg1"/>
                </a:solidFill>
                <a:latin typeface="Times New Roman" panose="02020603050405020304" pitchFamily="18" charset="0"/>
                <a:cs typeface="Times New Roman" panose="02020603050405020304" pitchFamily="18" charset="0"/>
              </a:rPr>
              <a:t>在真空中 </a:t>
            </a:r>
            <a:r>
              <a:rPr lang="en-US" altLang="zh-CN" sz="2000" b="1">
                <a:solidFill>
                  <a:schemeClr val="bg1"/>
                </a:solidFill>
                <a:latin typeface="Times New Roman" panose="02020603050405020304" pitchFamily="18" charset="0"/>
                <a:cs typeface="Times New Roman" panose="02020603050405020304" pitchFamily="18" charset="0"/>
              </a:rPr>
              <a:t>D</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ε</a:t>
            </a:r>
            <a:r>
              <a:rPr lang="en-US" altLang="zh-CN" sz="2000" b="1" baseline="-30000">
                <a:solidFill>
                  <a:schemeClr val="bg1"/>
                </a:solidFill>
                <a:latin typeface="Times New Roman" panose="02020603050405020304" pitchFamily="18" charset="0"/>
                <a:cs typeface="Times New Roman" panose="02020603050405020304" pitchFamily="18" charset="0"/>
              </a:rPr>
              <a:t>0</a:t>
            </a:r>
            <a:r>
              <a:rPr lang="en-US" altLang="zh-CN" sz="2000" b="1">
                <a:solidFill>
                  <a:schemeClr val="bg1"/>
                </a:solidFill>
                <a:latin typeface="Times New Roman" panose="02020603050405020304" pitchFamily="18" charset="0"/>
                <a:cs typeface="Times New Roman" panose="02020603050405020304" pitchFamily="18" charset="0"/>
              </a:rPr>
              <a:t>E</a:t>
            </a:r>
            <a:endParaRPr lang="en-US" altLang="zh-CN" sz="800" b="1">
              <a:solidFill>
                <a:schemeClr val="bg1"/>
              </a:solidFill>
            </a:endParaRPr>
          </a:p>
          <a:p>
            <a:r>
              <a:rPr lang="zh-CN" altLang="en-US" b="1">
                <a:solidFill>
                  <a:schemeClr val="bg1"/>
                </a:solidFill>
                <a:latin typeface="Times New Roman" panose="02020603050405020304" pitchFamily="18" charset="0"/>
                <a:cs typeface="Times New Roman" panose="02020603050405020304" pitchFamily="18" charset="0"/>
              </a:rPr>
              <a:t>由位移电流的定义：</a:t>
            </a:r>
            <a:endParaRPr lang="zh-CN" altLang="en-US" sz="2400" b="1">
              <a:solidFill>
                <a:schemeClr val="bg1"/>
              </a:solidFill>
            </a:endParaRPr>
          </a:p>
        </p:txBody>
      </p:sp>
      <p:sp>
        <p:nvSpPr>
          <p:cNvPr id="6656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p:cNvGraphicFramePr>
            <a:graphicFrameLocks noChangeAspect="1"/>
          </p:cNvGraphicFramePr>
          <p:nvPr/>
        </p:nvGraphicFramePr>
        <p:xfrm>
          <a:off x="4284663" y="1662113"/>
          <a:ext cx="3024187" cy="1349375"/>
        </p:xfrm>
        <a:graphic>
          <a:graphicData uri="http://schemas.openxmlformats.org/presentationml/2006/ole">
            <mc:AlternateContent xmlns:mc="http://schemas.openxmlformats.org/markup-compatibility/2006">
              <mc:Choice xmlns:v="urn:schemas-microsoft-com:vml" Requires="v">
                <p:oleObj name="Equation" r:id="rId3" imgW="1930400" imgH="863600" progId="Equation.DSMT4">
                  <p:embed/>
                </p:oleObj>
              </mc:Choice>
              <mc:Fallback>
                <p:oleObj name="Equation" r:id="rId3" imgW="1930400" imgH="8636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1662113"/>
                        <a:ext cx="3024187"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a:spLocks noChangeArrowheads="1"/>
          </p:cNvSpPr>
          <p:nvPr/>
        </p:nvSpPr>
        <p:spPr bwMode="auto">
          <a:xfrm>
            <a:off x="349250" y="2997200"/>
            <a:ext cx="8470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a:t>
            </a:r>
            <a:r>
              <a:rPr lang="en-US" altLang="zh-CN" sz="2000" b="1">
                <a:solidFill>
                  <a:schemeClr val="bg1"/>
                </a:solidFill>
              </a:rPr>
              <a:t>2</a:t>
            </a:r>
            <a:r>
              <a:rPr lang="zh-CN" altLang="zh-CN" sz="2000" b="1">
                <a:solidFill>
                  <a:schemeClr val="bg1"/>
                </a:solidFill>
              </a:rPr>
              <a:t>）求距两极板中心连线为</a:t>
            </a:r>
            <a:r>
              <a:rPr lang="en-US" altLang="zh-CN" sz="2000" b="1">
                <a:solidFill>
                  <a:schemeClr val="bg1"/>
                </a:solidFill>
              </a:rPr>
              <a:t>r</a:t>
            </a:r>
            <a:r>
              <a:rPr lang="zh-CN" altLang="zh-CN" sz="2000" b="1">
                <a:solidFill>
                  <a:schemeClr val="bg1"/>
                </a:solidFill>
              </a:rPr>
              <a:t>（</a:t>
            </a:r>
            <a:r>
              <a:rPr lang="en-US" altLang="zh-CN" sz="2000" b="1">
                <a:solidFill>
                  <a:schemeClr val="bg1"/>
                </a:solidFill>
              </a:rPr>
              <a:t>r&lt;R</a:t>
            </a:r>
            <a:r>
              <a:rPr lang="zh-CN" altLang="zh-CN" sz="2000" b="1">
                <a:solidFill>
                  <a:schemeClr val="bg1"/>
                </a:solidFill>
              </a:rPr>
              <a:t>）处的磁感应强度的大小。</a:t>
            </a:r>
          </a:p>
          <a:p>
            <a:pPr eaLnBrk="1" hangingPunct="1"/>
            <a:r>
              <a:rPr lang="zh-CN" altLang="zh-CN" b="1">
                <a:solidFill>
                  <a:schemeClr val="bg1"/>
                </a:solidFill>
              </a:rPr>
              <a:t>极板间的位移电流相当于均匀分布的圆柱电流，具有轴对称性，在极板间传导电流</a:t>
            </a:r>
            <a:r>
              <a:rPr lang="en-US" altLang="zh-CN" b="1">
                <a:solidFill>
                  <a:schemeClr val="bg1"/>
                </a:solidFill>
              </a:rPr>
              <a:t>I</a:t>
            </a:r>
            <a:r>
              <a:rPr lang="zh-CN" altLang="zh-CN" b="1">
                <a:solidFill>
                  <a:schemeClr val="bg1"/>
                </a:solidFill>
              </a:rPr>
              <a:t>＝</a:t>
            </a:r>
            <a:r>
              <a:rPr lang="en-US" altLang="zh-CN" b="1">
                <a:solidFill>
                  <a:schemeClr val="bg1"/>
                </a:solidFill>
              </a:rPr>
              <a:t>0</a:t>
            </a:r>
            <a:r>
              <a:rPr lang="zh-CN" altLang="zh-CN" b="1">
                <a:solidFill>
                  <a:schemeClr val="bg1"/>
                </a:solidFill>
              </a:rPr>
              <a:t>，根据全电流的安培环路定理有：</a:t>
            </a:r>
          </a:p>
        </p:txBody>
      </p:sp>
      <p:sp>
        <p:nvSpPr>
          <p:cNvPr id="6656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nvGraphicFramePr>
        <p:xfrm>
          <a:off x="642938" y="3962400"/>
          <a:ext cx="3416300" cy="703263"/>
        </p:xfrm>
        <a:graphic>
          <a:graphicData uri="http://schemas.openxmlformats.org/presentationml/2006/ole">
            <mc:AlternateContent xmlns:mc="http://schemas.openxmlformats.org/markup-compatibility/2006">
              <mc:Choice xmlns:v="urn:schemas-microsoft-com:vml" Requires="v">
                <p:oleObj name="Equation" r:id="rId5" imgW="2095500" imgH="431800" progId="Equation.DSMT4">
                  <p:embed/>
                </p:oleObj>
              </mc:Choice>
              <mc:Fallback>
                <p:oleObj name="Equation" r:id="rId5" imgW="2095500" imgH="43180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8" y="3962400"/>
                        <a:ext cx="34163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7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5148263" y="3962400"/>
          <a:ext cx="1447800" cy="663575"/>
        </p:xfrm>
        <a:graphic>
          <a:graphicData uri="http://schemas.openxmlformats.org/presentationml/2006/ole">
            <mc:AlternateContent xmlns:mc="http://schemas.openxmlformats.org/markup-compatibility/2006">
              <mc:Choice xmlns:v="urn:schemas-microsoft-com:vml" Requires="v">
                <p:oleObj name="Equation" r:id="rId7" imgW="863225" imgH="393529" progId="Equation.DSMT4">
                  <p:embed/>
                </p:oleObj>
              </mc:Choice>
              <mc:Fallback>
                <p:oleObj name="Equation" r:id="rId7" imgW="863225" imgH="393529"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3962400"/>
                        <a:ext cx="14478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611188" y="4797425"/>
            <a:ext cx="1954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solidFill>
                  <a:schemeClr val="bg1"/>
                </a:solidFill>
              </a:rPr>
              <a:t>真空中：</a:t>
            </a:r>
            <a:r>
              <a:rPr lang="en-US" altLang="zh-CN" b="1">
                <a:solidFill>
                  <a:schemeClr val="bg1"/>
                </a:solidFill>
              </a:rPr>
              <a:t>B</a:t>
            </a:r>
            <a:r>
              <a:rPr lang="zh-CN" altLang="zh-CN">
                <a:solidFill>
                  <a:schemeClr val="bg1"/>
                </a:solidFill>
              </a:rPr>
              <a:t>＝</a:t>
            </a:r>
            <a:r>
              <a:rPr lang="en-US" altLang="zh-CN">
                <a:solidFill>
                  <a:schemeClr val="bg1"/>
                </a:solidFill>
              </a:rPr>
              <a:t>μ</a:t>
            </a:r>
            <a:r>
              <a:rPr lang="en-US" altLang="zh-CN" baseline="-25000">
                <a:solidFill>
                  <a:schemeClr val="bg1"/>
                </a:solidFill>
              </a:rPr>
              <a:t>0</a:t>
            </a:r>
            <a:r>
              <a:rPr lang="en-US" altLang="zh-CN" b="1">
                <a:solidFill>
                  <a:schemeClr val="bg1"/>
                </a:solidFill>
              </a:rPr>
              <a:t> H</a:t>
            </a:r>
            <a:endParaRPr lang="zh-CN" altLang="zh-CN">
              <a:solidFill>
                <a:schemeClr val="bg1"/>
              </a:solidFill>
            </a:endParaRPr>
          </a:p>
        </p:txBody>
      </p:sp>
      <p:sp>
        <p:nvSpPr>
          <p:cNvPr id="66573"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p:cNvGraphicFramePr>
            <a:graphicFrameLocks noChangeAspect="1"/>
          </p:cNvGraphicFramePr>
          <p:nvPr/>
        </p:nvGraphicFramePr>
        <p:xfrm>
          <a:off x="3346450" y="4657725"/>
          <a:ext cx="1577975" cy="647700"/>
        </p:xfrm>
        <a:graphic>
          <a:graphicData uri="http://schemas.openxmlformats.org/presentationml/2006/ole">
            <mc:AlternateContent xmlns:mc="http://schemas.openxmlformats.org/markup-compatibility/2006">
              <mc:Choice xmlns:v="urn:schemas-microsoft-com:vml" Requires="v">
                <p:oleObj name="Equation" r:id="rId9" imgW="965200" imgH="393700" progId="Equation.DSMT4">
                  <p:embed/>
                </p:oleObj>
              </mc:Choice>
              <mc:Fallback>
                <p:oleObj name="Equation" r:id="rId9" imgW="965200" imgH="393700"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6450" y="4657725"/>
                        <a:ext cx="1577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611188" y="5589588"/>
            <a:ext cx="1352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solidFill>
                  <a:schemeClr val="bg1"/>
                </a:solidFill>
              </a:rPr>
              <a:t>当</a:t>
            </a:r>
            <a:r>
              <a:rPr lang="en-US" altLang="zh-CN">
                <a:solidFill>
                  <a:schemeClr val="bg1"/>
                </a:solidFill>
              </a:rPr>
              <a:t>r</a:t>
            </a:r>
            <a:r>
              <a:rPr lang="zh-CN" altLang="zh-CN">
                <a:solidFill>
                  <a:schemeClr val="bg1"/>
                </a:solidFill>
              </a:rPr>
              <a:t>＝</a:t>
            </a:r>
            <a:r>
              <a:rPr lang="en-US" altLang="zh-CN">
                <a:solidFill>
                  <a:schemeClr val="bg1"/>
                </a:solidFill>
              </a:rPr>
              <a:t>R</a:t>
            </a:r>
            <a:r>
              <a:rPr lang="zh-CN" altLang="zh-CN">
                <a:solidFill>
                  <a:schemeClr val="bg1"/>
                </a:solidFill>
              </a:rPr>
              <a:t>时：</a:t>
            </a:r>
          </a:p>
        </p:txBody>
      </p:sp>
      <p:sp>
        <p:nvSpPr>
          <p:cNvPr id="66576"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2051050" y="5345113"/>
          <a:ext cx="3175000" cy="623887"/>
        </p:xfrm>
        <a:graphic>
          <a:graphicData uri="http://schemas.openxmlformats.org/presentationml/2006/ole">
            <mc:AlternateContent xmlns:mc="http://schemas.openxmlformats.org/markup-compatibility/2006">
              <mc:Choice xmlns:v="urn:schemas-microsoft-com:vml" Requires="v">
                <p:oleObj name="Equation" r:id="rId11" imgW="1993900" imgH="393700" progId="Equation.DSMT4">
                  <p:embed/>
                </p:oleObj>
              </mc:Choice>
              <mc:Fallback>
                <p:oleObj name="Equation" r:id="rId11" imgW="1993900" imgH="393700" progId="Equation.DSMT4">
                  <p:embed/>
                  <p:pic>
                    <p:nvPicPr>
                      <p:cNvPr id="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5345113"/>
                        <a:ext cx="31750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p:cNvSpPr>
            <a:spLocks noChangeArrowheads="1"/>
          </p:cNvSpPr>
          <p:nvPr/>
        </p:nvSpPr>
        <p:spPr bwMode="auto">
          <a:xfrm>
            <a:off x="446088" y="5969000"/>
            <a:ext cx="8497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chemeClr val="bg1"/>
                </a:solidFill>
              </a:rPr>
              <a:t>由此看出，位移电流产生的磁场非常弱，只有在超高频情况下，才需要考虑位移电流产生的磁场。</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301625" y="2714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46435" name="Text Box 3"/>
          <p:cNvSpPr txBox="1">
            <a:spLocks noChangeArrowheads="1"/>
          </p:cNvSpPr>
          <p:nvPr/>
        </p:nvSpPr>
        <p:spPr bwMode="auto">
          <a:xfrm>
            <a:off x="708025" y="206375"/>
            <a:ext cx="83216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设平行板电容器极板为圆板，半径为</a:t>
            </a:r>
            <a:r>
              <a:rPr kumimoji="1" lang="en-US" altLang="zh-CN" sz="2400" b="1" i="1">
                <a:solidFill>
                  <a:srgbClr val="66FFFF"/>
                </a:solidFill>
                <a:latin typeface="Times New Roman" panose="02020603050405020304" pitchFamily="18" charset="0"/>
              </a:rPr>
              <a:t>R </a:t>
            </a:r>
            <a:r>
              <a:rPr kumimoji="1" lang="zh-CN" altLang="en-US" sz="2400" b="1">
                <a:solidFill>
                  <a:schemeClr val="bg1"/>
                </a:solidFill>
                <a:latin typeface="Times New Roman" panose="02020603050405020304" pitchFamily="18" charset="0"/>
              </a:rPr>
              <a:t>，两极板间距为</a:t>
            </a:r>
            <a:r>
              <a:rPr kumimoji="1" lang="en-US" altLang="zh-CN" sz="2400" b="1" i="1">
                <a:solidFill>
                  <a:srgbClr val="66FFFF"/>
                </a:solidFill>
                <a:latin typeface="Times New Roman" panose="02020603050405020304" pitchFamily="18" charset="0"/>
              </a:rPr>
              <a:t>d</a:t>
            </a:r>
            <a:r>
              <a:rPr kumimoji="1" lang="en-US" altLang="zh-CN" sz="2400" b="1">
                <a:solidFill>
                  <a:schemeClr val="bg1"/>
                </a:solidFill>
                <a:latin typeface="Times New Roman" panose="02020603050405020304" pitchFamily="18" charset="0"/>
              </a:rPr>
              <a:t>,</a:t>
            </a:r>
          </a:p>
          <a:p>
            <a:pPr eaLnBrk="1" hangingPunct="1">
              <a:lnSpc>
                <a:spcPct val="125000"/>
              </a:lnSpc>
            </a:pPr>
            <a:r>
              <a:rPr kumimoji="1" lang="zh-CN" altLang="en-US" sz="2400" b="1">
                <a:solidFill>
                  <a:schemeClr val="bg1"/>
                </a:solidFill>
                <a:latin typeface="Times New Roman" panose="02020603050405020304" pitchFamily="18" charset="0"/>
              </a:rPr>
              <a:t>用缓变电流 </a:t>
            </a:r>
            <a:r>
              <a:rPr kumimoji="1" lang="en-US" altLang="zh-CN" sz="2400" b="1" i="1">
                <a:solidFill>
                  <a:srgbClr val="66FFFF"/>
                </a:solidFill>
                <a:latin typeface="Times New Roman" panose="02020603050405020304" pitchFamily="18" charset="0"/>
              </a:rPr>
              <a:t>I</a:t>
            </a:r>
            <a:r>
              <a:rPr kumimoji="1" lang="en-US" altLang="zh-CN" sz="2400" b="1" i="1" baseline="-25000">
                <a:solidFill>
                  <a:srgbClr val="66FFFF"/>
                </a:solidFill>
                <a:latin typeface="Times New Roman" panose="02020603050405020304" pitchFamily="18" charset="0"/>
              </a:rPr>
              <a:t>C</a:t>
            </a:r>
            <a:r>
              <a:rPr kumimoji="1" lang="en-US" altLang="zh-CN" sz="2400" b="1" baseline="-25000">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对电容器充电</a:t>
            </a:r>
          </a:p>
        </p:txBody>
      </p:sp>
      <p:grpSp>
        <p:nvGrpSpPr>
          <p:cNvPr id="146436" name="Group 4"/>
          <p:cNvGrpSpPr>
            <a:grpSpLocks/>
          </p:cNvGrpSpPr>
          <p:nvPr/>
        </p:nvGrpSpPr>
        <p:grpSpPr bwMode="auto">
          <a:xfrm>
            <a:off x="5467350" y="1524000"/>
            <a:ext cx="1219200" cy="2438400"/>
            <a:chOff x="1488" y="1776"/>
            <a:chExt cx="864" cy="1344"/>
          </a:xfrm>
        </p:grpSpPr>
        <p:sp>
          <p:nvSpPr>
            <p:cNvPr id="67633" name="Oval 5"/>
            <p:cNvSpPr>
              <a:spLocks noChangeArrowheads="1"/>
            </p:cNvSpPr>
            <p:nvPr/>
          </p:nvSpPr>
          <p:spPr bwMode="auto">
            <a:xfrm>
              <a:off x="1488" y="1776"/>
              <a:ext cx="768" cy="1344"/>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34" name="Oval 6"/>
            <p:cNvSpPr>
              <a:spLocks noChangeArrowheads="1"/>
            </p:cNvSpPr>
            <p:nvPr/>
          </p:nvSpPr>
          <p:spPr bwMode="auto">
            <a:xfrm>
              <a:off x="1584" y="1776"/>
              <a:ext cx="768" cy="1344"/>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6439" name="Group 7"/>
          <p:cNvGrpSpPr>
            <a:grpSpLocks/>
          </p:cNvGrpSpPr>
          <p:nvPr/>
        </p:nvGrpSpPr>
        <p:grpSpPr bwMode="auto">
          <a:xfrm>
            <a:off x="7067550" y="1524000"/>
            <a:ext cx="1219200" cy="2438400"/>
            <a:chOff x="1488" y="1776"/>
            <a:chExt cx="864" cy="1344"/>
          </a:xfrm>
        </p:grpSpPr>
        <p:sp>
          <p:nvSpPr>
            <p:cNvPr id="67631" name="Oval 8"/>
            <p:cNvSpPr>
              <a:spLocks noChangeArrowheads="1"/>
            </p:cNvSpPr>
            <p:nvPr/>
          </p:nvSpPr>
          <p:spPr bwMode="auto">
            <a:xfrm>
              <a:off x="1488" y="1776"/>
              <a:ext cx="768" cy="1344"/>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32" name="Oval 9"/>
            <p:cNvSpPr>
              <a:spLocks noChangeArrowheads="1"/>
            </p:cNvSpPr>
            <p:nvPr/>
          </p:nvSpPr>
          <p:spPr bwMode="auto">
            <a:xfrm>
              <a:off x="1584" y="1776"/>
              <a:ext cx="768" cy="1344"/>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46442" name="Line 10"/>
          <p:cNvSpPr>
            <a:spLocks noChangeShapeType="1"/>
          </p:cNvSpPr>
          <p:nvPr/>
        </p:nvSpPr>
        <p:spPr bwMode="auto">
          <a:xfrm>
            <a:off x="4552950" y="2743200"/>
            <a:ext cx="91440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3" name="Line 11"/>
          <p:cNvSpPr>
            <a:spLocks noChangeShapeType="1"/>
          </p:cNvSpPr>
          <p:nvPr/>
        </p:nvSpPr>
        <p:spPr bwMode="auto">
          <a:xfrm>
            <a:off x="7829550" y="2762250"/>
            <a:ext cx="91440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4" name="Line 12"/>
          <p:cNvSpPr>
            <a:spLocks noChangeShapeType="1"/>
          </p:cNvSpPr>
          <p:nvPr/>
        </p:nvSpPr>
        <p:spPr bwMode="auto">
          <a:xfrm>
            <a:off x="6153150" y="2762250"/>
            <a:ext cx="914400" cy="0"/>
          </a:xfrm>
          <a:prstGeom prst="line">
            <a:avLst/>
          </a:prstGeom>
          <a:noFill/>
          <a:ln w="22225">
            <a:solidFill>
              <a:srgbClr val="FF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45" name="Object 13"/>
          <p:cNvGraphicFramePr>
            <a:graphicFrameLocks/>
          </p:cNvGraphicFramePr>
          <p:nvPr/>
        </p:nvGraphicFramePr>
        <p:xfrm>
          <a:off x="4229100" y="2544763"/>
          <a:ext cx="341313" cy="431800"/>
        </p:xfrm>
        <a:graphic>
          <a:graphicData uri="http://schemas.openxmlformats.org/presentationml/2006/ole">
            <mc:AlternateContent xmlns:mc="http://schemas.openxmlformats.org/markup-compatibility/2006">
              <mc:Choice xmlns:v="urn:schemas-microsoft-com:vml" Requires="v">
                <p:oleObj name="公式" r:id="rId2" imgW="238257" imgH="323730" progId="Equation.3">
                  <p:embed/>
                </p:oleObj>
              </mc:Choice>
              <mc:Fallback>
                <p:oleObj name="公式" r:id="rId2" imgW="238257" imgH="323730" progId="Equation.3">
                  <p:embed/>
                  <p:pic>
                    <p:nvPicPr>
                      <p:cNvPr id="0" name="Object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2544763"/>
                        <a:ext cx="3413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6" name="Object 14"/>
          <p:cNvGraphicFramePr>
            <a:graphicFrameLocks/>
          </p:cNvGraphicFramePr>
          <p:nvPr/>
        </p:nvGraphicFramePr>
        <p:xfrm>
          <a:off x="5892800" y="1814513"/>
          <a:ext cx="280988" cy="227012"/>
        </p:xfrm>
        <a:graphic>
          <a:graphicData uri="http://schemas.openxmlformats.org/presentationml/2006/ole">
            <mc:AlternateContent xmlns:mc="http://schemas.openxmlformats.org/markup-compatibility/2006">
              <mc:Choice xmlns:v="urn:schemas-microsoft-com:vml" Requires="v">
                <p:oleObj name="公式" r:id="rId4" imgW="171534" imgH="123930" progId="Equation.3">
                  <p:embed/>
                </p:oleObj>
              </mc:Choice>
              <mc:Fallback>
                <p:oleObj name="公式" r:id="rId4" imgW="171534" imgH="123930" progId="Equation.3">
                  <p:embed/>
                  <p:pic>
                    <p:nvPicPr>
                      <p:cNvPr id="0" name="Object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800" y="1814513"/>
                        <a:ext cx="28098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7" name="Object 15"/>
          <p:cNvGraphicFramePr>
            <a:graphicFrameLocks/>
          </p:cNvGraphicFramePr>
          <p:nvPr/>
        </p:nvGraphicFramePr>
        <p:xfrm>
          <a:off x="7456488" y="1814513"/>
          <a:ext cx="547687" cy="227012"/>
        </p:xfrm>
        <a:graphic>
          <a:graphicData uri="http://schemas.openxmlformats.org/presentationml/2006/ole">
            <mc:AlternateContent xmlns:mc="http://schemas.openxmlformats.org/markup-compatibility/2006">
              <mc:Choice xmlns:v="urn:schemas-microsoft-com:vml" Requires="v">
                <p:oleObj name="公式" r:id="rId6" imgW="438156" imgH="123930" progId="Equation.3">
                  <p:embed/>
                </p:oleObj>
              </mc:Choice>
              <mc:Fallback>
                <p:oleObj name="公式" r:id="rId6" imgW="438156" imgH="123930" progId="Equation.3">
                  <p:embed/>
                  <p:pic>
                    <p:nvPicPr>
                      <p:cNvPr id="0" name="Object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488" y="1814513"/>
                        <a:ext cx="547687"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48" name="Line 16"/>
          <p:cNvSpPr>
            <a:spLocks noChangeShapeType="1"/>
          </p:cNvSpPr>
          <p:nvPr/>
        </p:nvSpPr>
        <p:spPr bwMode="auto">
          <a:xfrm flipH="1">
            <a:off x="7308850" y="2743200"/>
            <a:ext cx="520700" cy="757238"/>
          </a:xfrm>
          <a:prstGeom prst="line">
            <a:avLst/>
          </a:prstGeom>
          <a:noFill/>
          <a:ln w="28575">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49" name="Object 17"/>
          <p:cNvGraphicFramePr>
            <a:graphicFrameLocks/>
          </p:cNvGraphicFramePr>
          <p:nvPr/>
        </p:nvGraphicFramePr>
        <p:xfrm>
          <a:off x="7658100" y="2941638"/>
          <a:ext cx="280988" cy="292100"/>
        </p:xfrm>
        <a:graphic>
          <a:graphicData uri="http://schemas.openxmlformats.org/presentationml/2006/ole">
            <mc:AlternateContent xmlns:mc="http://schemas.openxmlformats.org/markup-compatibility/2006">
              <mc:Choice xmlns:v="urn:schemas-microsoft-com:vml" Requires="v">
                <p:oleObj name="公式" r:id="rId8" imgW="171534" imgH="200070" progId="Equation.3">
                  <p:embed/>
                </p:oleObj>
              </mc:Choice>
              <mc:Fallback>
                <p:oleObj name="公式" r:id="rId8" imgW="171534" imgH="200070" progId="Equation.3">
                  <p:embed/>
                  <p:pic>
                    <p:nvPicPr>
                      <p:cNvPr id="0" name="Object 1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8100" y="2941638"/>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0" name="Object 18"/>
          <p:cNvGraphicFramePr>
            <a:graphicFrameLocks/>
          </p:cNvGraphicFramePr>
          <p:nvPr/>
        </p:nvGraphicFramePr>
        <p:xfrm>
          <a:off x="4959350" y="1611313"/>
          <a:ext cx="280988" cy="420687"/>
        </p:xfrm>
        <a:graphic>
          <a:graphicData uri="http://schemas.openxmlformats.org/presentationml/2006/ole">
            <mc:AlternateContent xmlns:mc="http://schemas.openxmlformats.org/markup-compatibility/2006">
              <mc:Choice xmlns:v="urn:schemas-microsoft-com:vml" Requires="v">
                <p:oleObj name="公式" r:id="rId10" imgW="171534" imgH="314280" progId="Equation.3">
                  <p:embed/>
                </p:oleObj>
              </mc:Choice>
              <mc:Fallback>
                <p:oleObj name="公式" r:id="rId10" imgW="171534" imgH="314280" progId="Equation.3">
                  <p:embed/>
                  <p:pic>
                    <p:nvPicPr>
                      <p:cNvPr id="0" name="Object 1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9350" y="1611313"/>
                        <a:ext cx="28098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1" name="Object 19"/>
          <p:cNvGraphicFramePr>
            <a:graphicFrameLocks/>
          </p:cNvGraphicFramePr>
          <p:nvPr/>
        </p:nvGraphicFramePr>
        <p:xfrm>
          <a:off x="6518275" y="1209675"/>
          <a:ext cx="315913" cy="417513"/>
        </p:xfrm>
        <a:graphic>
          <a:graphicData uri="http://schemas.openxmlformats.org/presentationml/2006/ole">
            <mc:AlternateContent xmlns:mc="http://schemas.openxmlformats.org/markup-compatibility/2006">
              <mc:Choice xmlns:v="urn:schemas-microsoft-com:vml" Requires="v">
                <p:oleObj name="公式" r:id="rId12" imgW="209623" imgH="314280" progId="Equation.3">
                  <p:embed/>
                </p:oleObj>
              </mc:Choice>
              <mc:Fallback>
                <p:oleObj name="公式" r:id="rId12" imgW="209623" imgH="314280" progId="Equation.3">
                  <p:embed/>
                  <p:pic>
                    <p:nvPicPr>
                      <p:cNvPr id="0" name="Object 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18275" y="1209675"/>
                        <a:ext cx="3159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2" name="Text Box 20"/>
          <p:cNvSpPr txBox="1">
            <a:spLocks noChangeArrowheads="1"/>
          </p:cNvSpPr>
          <p:nvPr/>
        </p:nvSpPr>
        <p:spPr bwMode="auto">
          <a:xfrm>
            <a:off x="298450" y="17335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146453" name="Text Box 21"/>
          <p:cNvSpPr txBox="1">
            <a:spLocks noChangeArrowheads="1"/>
          </p:cNvSpPr>
          <p:nvPr/>
        </p:nvSpPr>
        <p:spPr bwMode="auto">
          <a:xfrm>
            <a:off x="685800" y="1714500"/>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任一时刻极板间的电场</a:t>
            </a:r>
          </a:p>
        </p:txBody>
      </p:sp>
      <p:graphicFrame>
        <p:nvGraphicFramePr>
          <p:cNvPr id="146454" name="Object 22"/>
          <p:cNvGraphicFramePr>
            <a:graphicFrameLocks/>
          </p:cNvGraphicFramePr>
          <p:nvPr/>
        </p:nvGraphicFramePr>
        <p:xfrm>
          <a:off x="1668463" y="2182813"/>
          <a:ext cx="974725" cy="914400"/>
        </p:xfrm>
        <a:graphic>
          <a:graphicData uri="http://schemas.openxmlformats.org/presentationml/2006/ole">
            <mc:AlternateContent xmlns:mc="http://schemas.openxmlformats.org/markup-compatibility/2006">
              <mc:Choice xmlns:v="urn:schemas-microsoft-com:vml" Requires="v">
                <p:oleObj name="公式" r:id="rId14" imgW="885766" imgH="809730" progId="Equation.3">
                  <p:embed/>
                </p:oleObj>
              </mc:Choice>
              <mc:Fallback>
                <p:oleObj name="公式" r:id="rId14" imgW="885766" imgH="809730" progId="Equation.3">
                  <p:embed/>
                  <p:pic>
                    <p:nvPicPr>
                      <p:cNvPr id="0" name="Object 2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8463" y="2182813"/>
                        <a:ext cx="9747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5" name="Object 23"/>
          <p:cNvGraphicFramePr>
            <a:graphicFrameLocks/>
          </p:cNvGraphicFramePr>
          <p:nvPr/>
        </p:nvGraphicFramePr>
        <p:xfrm>
          <a:off x="2687638" y="2182813"/>
          <a:ext cx="647700" cy="914400"/>
        </p:xfrm>
        <a:graphic>
          <a:graphicData uri="http://schemas.openxmlformats.org/presentationml/2006/ole">
            <mc:AlternateContent xmlns:mc="http://schemas.openxmlformats.org/markup-compatibility/2006">
              <mc:Choice xmlns:v="urn:schemas-microsoft-com:vml" Requires="v">
                <p:oleObj name="公式" r:id="rId16" imgW="542967" imgH="809730" progId="Equation.3">
                  <p:embed/>
                </p:oleObj>
              </mc:Choice>
              <mc:Fallback>
                <p:oleObj name="公式" r:id="rId16" imgW="542967" imgH="809730" progId="Equation.3">
                  <p:embed/>
                  <p:pic>
                    <p:nvPicPr>
                      <p:cNvPr id="0" name="Object 2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87638" y="2182813"/>
                        <a:ext cx="647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6" name="Text Box 24"/>
          <p:cNvSpPr txBox="1">
            <a:spLocks noChangeArrowheads="1"/>
          </p:cNvSpPr>
          <p:nvPr/>
        </p:nvSpPr>
        <p:spPr bwMode="auto">
          <a:xfrm>
            <a:off x="666750" y="3124200"/>
            <a:ext cx="362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 极板间任一点的位移电流</a:t>
            </a:r>
          </a:p>
        </p:txBody>
      </p:sp>
      <p:graphicFrame>
        <p:nvGraphicFramePr>
          <p:cNvPr id="146457" name="Object 25"/>
          <p:cNvGraphicFramePr>
            <a:graphicFrameLocks/>
          </p:cNvGraphicFramePr>
          <p:nvPr/>
        </p:nvGraphicFramePr>
        <p:xfrm>
          <a:off x="879475" y="3644900"/>
          <a:ext cx="1235075" cy="823913"/>
        </p:xfrm>
        <a:graphic>
          <a:graphicData uri="http://schemas.openxmlformats.org/presentationml/2006/ole">
            <mc:AlternateContent xmlns:mc="http://schemas.openxmlformats.org/markup-compatibility/2006">
              <mc:Choice xmlns:v="urn:schemas-microsoft-com:vml" Requires="v">
                <p:oleObj name="公式" r:id="rId18" imgW="1124023" imgH="733320" progId="Equation.3">
                  <p:embed/>
                </p:oleObj>
              </mc:Choice>
              <mc:Fallback>
                <p:oleObj name="公式" r:id="rId18" imgW="1124023" imgH="733320" progId="Equation.3">
                  <p:embed/>
                  <p:pic>
                    <p:nvPicPr>
                      <p:cNvPr id="0" name="Object 2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9475" y="3644900"/>
                        <a:ext cx="12350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8" name="Object 26"/>
          <p:cNvGraphicFramePr>
            <a:graphicFrameLocks/>
          </p:cNvGraphicFramePr>
          <p:nvPr/>
        </p:nvGraphicFramePr>
        <p:xfrm>
          <a:off x="2076450" y="3663950"/>
          <a:ext cx="787400" cy="823913"/>
        </p:xfrm>
        <a:graphic>
          <a:graphicData uri="http://schemas.openxmlformats.org/presentationml/2006/ole">
            <mc:AlternateContent xmlns:mc="http://schemas.openxmlformats.org/markup-compatibility/2006">
              <mc:Choice xmlns:v="urn:schemas-microsoft-com:vml" Requires="v">
                <p:oleObj name="公式" r:id="rId20" imgW="695322" imgH="733320" progId="Equation.3">
                  <p:embed/>
                </p:oleObj>
              </mc:Choice>
              <mc:Fallback>
                <p:oleObj name="公式" r:id="rId20" imgW="695322" imgH="733320" progId="Equation.3">
                  <p:embed/>
                  <p:pic>
                    <p:nvPicPr>
                      <p:cNvPr id="0" name="Object 2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76450" y="3663950"/>
                        <a:ext cx="787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9" name="Object 27"/>
          <p:cNvGraphicFramePr>
            <a:graphicFrameLocks/>
          </p:cNvGraphicFramePr>
          <p:nvPr/>
        </p:nvGraphicFramePr>
        <p:xfrm>
          <a:off x="2862263" y="3683000"/>
          <a:ext cx="952500" cy="823913"/>
        </p:xfrm>
        <a:graphic>
          <a:graphicData uri="http://schemas.openxmlformats.org/presentationml/2006/ole">
            <mc:AlternateContent xmlns:mc="http://schemas.openxmlformats.org/markup-compatibility/2006">
              <mc:Choice xmlns:v="urn:schemas-microsoft-com:vml" Requires="v">
                <p:oleObj name="公式" r:id="rId22" imgW="847677" imgH="733320" progId="Equation.3">
                  <p:embed/>
                </p:oleObj>
              </mc:Choice>
              <mc:Fallback>
                <p:oleObj name="公式" r:id="rId22" imgW="847677" imgH="733320" progId="Equation.3">
                  <p:embed/>
                  <p:pic>
                    <p:nvPicPr>
                      <p:cNvPr id="0" name="Object 27"/>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62263" y="3683000"/>
                        <a:ext cx="9525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60" name="Text Box 28"/>
          <p:cNvSpPr txBox="1">
            <a:spLocks noChangeArrowheads="1"/>
          </p:cNvSpPr>
          <p:nvPr/>
        </p:nvSpPr>
        <p:spPr bwMode="auto">
          <a:xfrm>
            <a:off x="673100" y="4700588"/>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由全电流安培环路定理</a:t>
            </a:r>
          </a:p>
        </p:txBody>
      </p:sp>
      <p:sp>
        <p:nvSpPr>
          <p:cNvPr id="146461" name="Line 29"/>
          <p:cNvSpPr>
            <a:spLocks noChangeShapeType="1"/>
          </p:cNvSpPr>
          <p:nvPr/>
        </p:nvSpPr>
        <p:spPr bwMode="auto">
          <a:xfrm>
            <a:off x="6153150" y="3733800"/>
            <a:ext cx="10668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2" name="Line 30"/>
          <p:cNvSpPr>
            <a:spLocks noChangeShapeType="1"/>
          </p:cNvSpPr>
          <p:nvPr/>
        </p:nvSpPr>
        <p:spPr bwMode="auto">
          <a:xfrm>
            <a:off x="6153150" y="16764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3" name="Line 31"/>
          <p:cNvSpPr>
            <a:spLocks noChangeShapeType="1"/>
          </p:cNvSpPr>
          <p:nvPr/>
        </p:nvSpPr>
        <p:spPr bwMode="auto">
          <a:xfrm>
            <a:off x="5924550" y="22098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4" name="Line 32"/>
          <p:cNvSpPr>
            <a:spLocks noChangeShapeType="1"/>
          </p:cNvSpPr>
          <p:nvPr/>
        </p:nvSpPr>
        <p:spPr bwMode="auto">
          <a:xfrm>
            <a:off x="5924550" y="32766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5" name="Line 33"/>
          <p:cNvSpPr>
            <a:spLocks noChangeShapeType="1"/>
          </p:cNvSpPr>
          <p:nvPr/>
        </p:nvSpPr>
        <p:spPr bwMode="auto">
          <a:xfrm>
            <a:off x="5848350" y="2743200"/>
            <a:ext cx="12192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66" name="Object 34"/>
          <p:cNvGraphicFramePr>
            <a:graphicFrameLocks/>
          </p:cNvGraphicFramePr>
          <p:nvPr/>
        </p:nvGraphicFramePr>
        <p:xfrm>
          <a:off x="755650" y="5229225"/>
          <a:ext cx="3530600" cy="863600"/>
        </p:xfrm>
        <a:graphic>
          <a:graphicData uri="http://schemas.openxmlformats.org/presentationml/2006/ole">
            <mc:AlternateContent xmlns:mc="http://schemas.openxmlformats.org/markup-compatibility/2006">
              <mc:Choice xmlns:v="urn:schemas-microsoft-com:vml" Requires="v">
                <p:oleObj name="公式" r:id="rId24" imgW="3438522" imgH="771660" progId="Equation.3">
                  <p:embed/>
                </p:oleObj>
              </mc:Choice>
              <mc:Fallback>
                <p:oleObj name="公式" r:id="rId24" imgW="3438522" imgH="771660" progId="Equation.3">
                  <p:embed/>
                  <p:pic>
                    <p:nvPicPr>
                      <p:cNvPr id="0" name="Object 34"/>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5650" y="5229225"/>
                        <a:ext cx="3530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67" name="Object 35"/>
          <p:cNvGraphicFramePr>
            <a:graphicFrameLocks/>
          </p:cNvGraphicFramePr>
          <p:nvPr/>
        </p:nvGraphicFramePr>
        <p:xfrm>
          <a:off x="4673600" y="4410075"/>
          <a:ext cx="280988" cy="417513"/>
        </p:xfrm>
        <a:graphic>
          <a:graphicData uri="http://schemas.openxmlformats.org/presentationml/2006/ole">
            <mc:AlternateContent xmlns:mc="http://schemas.openxmlformats.org/markup-compatibility/2006">
              <mc:Choice xmlns:v="urn:schemas-microsoft-com:vml" Requires="v">
                <p:oleObj name="公式" r:id="rId26" imgW="171534" imgH="314280" progId="Equation.3">
                  <p:embed/>
                </p:oleObj>
              </mc:Choice>
              <mc:Fallback>
                <p:oleObj name="公式" r:id="rId26" imgW="171534" imgH="314280" progId="Equation.3">
                  <p:embed/>
                  <p:pic>
                    <p:nvPicPr>
                      <p:cNvPr id="0" name="Object 35"/>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73600" y="4410075"/>
                        <a:ext cx="280988" cy="417513"/>
                      </a:xfrm>
                      <a:prstGeom prst="rect">
                        <a:avLst/>
                      </a:prstGeom>
                      <a:solidFill>
                        <a:srgbClr val="003366">
                          <a:alpha val="20000"/>
                        </a:srgbClr>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68" name="Object 36"/>
          <p:cNvGraphicFramePr>
            <a:graphicFrameLocks/>
          </p:cNvGraphicFramePr>
          <p:nvPr/>
        </p:nvGraphicFramePr>
        <p:xfrm>
          <a:off x="4651375" y="5097463"/>
          <a:ext cx="315913" cy="420687"/>
        </p:xfrm>
        <a:graphic>
          <a:graphicData uri="http://schemas.openxmlformats.org/presentationml/2006/ole">
            <mc:AlternateContent xmlns:mc="http://schemas.openxmlformats.org/markup-compatibility/2006">
              <mc:Choice xmlns:v="urn:schemas-microsoft-com:vml" Requires="v">
                <p:oleObj name="公式" r:id="rId28" imgW="209623" imgH="314280" progId="Equation.3">
                  <p:embed/>
                </p:oleObj>
              </mc:Choice>
              <mc:Fallback>
                <p:oleObj name="公式" r:id="rId28" imgW="209623" imgH="314280" progId="Equation.3">
                  <p:embed/>
                  <p:pic>
                    <p:nvPicPr>
                      <p:cNvPr id="0" name="Object 36"/>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51375" y="5097463"/>
                        <a:ext cx="315913" cy="420687"/>
                      </a:xfrm>
                      <a:prstGeom prst="rect">
                        <a:avLst/>
                      </a:prstGeom>
                      <a:solidFill>
                        <a:srgbClr val="003366">
                          <a:alpha val="20000"/>
                        </a:srgbClr>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69" name="AutoShape 37"/>
          <p:cNvSpPr>
            <a:spLocks/>
          </p:cNvSpPr>
          <p:nvPr/>
        </p:nvSpPr>
        <p:spPr bwMode="auto">
          <a:xfrm>
            <a:off x="4427538" y="4552950"/>
            <a:ext cx="222250" cy="1811338"/>
          </a:xfrm>
          <a:prstGeom prst="leftBrace">
            <a:avLst>
              <a:gd name="adj1" fmla="val 67917"/>
              <a:gd name="adj2" fmla="val 61176"/>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0" name="Oval 38"/>
          <p:cNvSpPr>
            <a:spLocks noChangeArrowheads="1"/>
          </p:cNvSpPr>
          <p:nvPr/>
        </p:nvSpPr>
        <p:spPr bwMode="auto">
          <a:xfrm>
            <a:off x="4857750" y="2209800"/>
            <a:ext cx="457200" cy="1143000"/>
          </a:xfrm>
          <a:prstGeom prst="ellipse">
            <a:avLst/>
          </a:prstGeom>
          <a:noFill/>
          <a:ln w="28575">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1" name="Oval 39"/>
          <p:cNvSpPr>
            <a:spLocks noChangeArrowheads="1"/>
          </p:cNvSpPr>
          <p:nvPr/>
        </p:nvSpPr>
        <p:spPr bwMode="auto">
          <a:xfrm>
            <a:off x="6457950" y="1905000"/>
            <a:ext cx="457200" cy="1676400"/>
          </a:xfrm>
          <a:prstGeom prst="ellipse">
            <a:avLst/>
          </a:prstGeom>
          <a:noFill/>
          <a:ln w="28575">
            <a:solidFill>
              <a:srgbClr val="FF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2" name="Oval 40"/>
          <p:cNvSpPr>
            <a:spLocks noChangeArrowheads="1"/>
          </p:cNvSpPr>
          <p:nvPr/>
        </p:nvSpPr>
        <p:spPr bwMode="auto">
          <a:xfrm>
            <a:off x="5010150" y="2133600"/>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3" name="Oval 41"/>
          <p:cNvSpPr>
            <a:spLocks noChangeArrowheads="1"/>
          </p:cNvSpPr>
          <p:nvPr/>
        </p:nvSpPr>
        <p:spPr bwMode="auto">
          <a:xfrm>
            <a:off x="6610350" y="1828800"/>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6474" name="Object 42"/>
          <p:cNvGraphicFramePr>
            <a:graphicFrameLocks/>
          </p:cNvGraphicFramePr>
          <p:nvPr/>
        </p:nvGraphicFramePr>
        <p:xfrm>
          <a:off x="5091113" y="4414838"/>
          <a:ext cx="1738312" cy="431800"/>
        </p:xfrm>
        <a:graphic>
          <a:graphicData uri="http://schemas.openxmlformats.org/presentationml/2006/ole">
            <mc:AlternateContent xmlns:mc="http://schemas.openxmlformats.org/markup-compatibility/2006">
              <mc:Choice xmlns:v="urn:schemas-microsoft-com:vml" Requires="v">
                <p:oleObj name="公式" r:id="rId30" imgW="1647811" imgH="323730" progId="Equation.3">
                  <p:embed/>
                </p:oleObj>
              </mc:Choice>
              <mc:Fallback>
                <p:oleObj name="公式" r:id="rId30" imgW="1647811" imgH="323730" progId="Equation.3">
                  <p:embed/>
                  <p:pic>
                    <p:nvPicPr>
                      <p:cNvPr id="0" name="Object 4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91113" y="4414838"/>
                        <a:ext cx="17383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5" name="Object 43"/>
          <p:cNvGraphicFramePr>
            <a:graphicFrameLocks/>
          </p:cNvGraphicFramePr>
          <p:nvPr/>
        </p:nvGraphicFramePr>
        <p:xfrm>
          <a:off x="7327900" y="4202113"/>
          <a:ext cx="1420813" cy="914400"/>
        </p:xfrm>
        <a:graphic>
          <a:graphicData uri="http://schemas.openxmlformats.org/presentationml/2006/ole">
            <mc:AlternateContent xmlns:mc="http://schemas.openxmlformats.org/markup-compatibility/2006">
              <mc:Choice xmlns:v="urn:schemas-microsoft-com:vml" Requires="v">
                <p:oleObj name="公式" r:id="rId32" imgW="1314467" imgH="809730" progId="Equation.3">
                  <p:embed/>
                </p:oleObj>
              </mc:Choice>
              <mc:Fallback>
                <p:oleObj name="公式" r:id="rId32" imgW="1314467" imgH="809730" progId="Equation.3">
                  <p:embed/>
                  <p:pic>
                    <p:nvPicPr>
                      <p:cNvPr id="0" name="Object 43"/>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327900" y="4202113"/>
                        <a:ext cx="1420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6" name="Object 44"/>
          <p:cNvGraphicFramePr>
            <a:graphicFrameLocks/>
          </p:cNvGraphicFramePr>
          <p:nvPr/>
        </p:nvGraphicFramePr>
        <p:xfrm>
          <a:off x="5054600" y="5122863"/>
          <a:ext cx="1117600" cy="417512"/>
        </p:xfrm>
        <a:graphic>
          <a:graphicData uri="http://schemas.openxmlformats.org/presentationml/2006/ole">
            <mc:AlternateContent xmlns:mc="http://schemas.openxmlformats.org/markup-compatibility/2006">
              <mc:Choice xmlns:v="urn:schemas-microsoft-com:vml" Requires="v">
                <p:oleObj name="公式" r:id="rId34" imgW="1009757" imgH="314280" progId="Equation.3">
                  <p:embed/>
                </p:oleObj>
              </mc:Choice>
              <mc:Fallback>
                <p:oleObj name="公式" r:id="rId34" imgW="1009757" imgH="314280" progId="Equation.3">
                  <p:embed/>
                  <p:pic>
                    <p:nvPicPr>
                      <p:cNvPr id="0" name="Object 44"/>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054600" y="5122863"/>
                        <a:ext cx="11176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7" name="Object 45"/>
          <p:cNvGraphicFramePr>
            <a:graphicFrameLocks/>
          </p:cNvGraphicFramePr>
          <p:nvPr/>
        </p:nvGraphicFramePr>
        <p:xfrm>
          <a:off x="5292725" y="5661025"/>
          <a:ext cx="1838325" cy="827088"/>
        </p:xfrm>
        <a:graphic>
          <a:graphicData uri="http://schemas.openxmlformats.org/presentationml/2006/ole">
            <mc:AlternateContent xmlns:mc="http://schemas.openxmlformats.org/markup-compatibility/2006">
              <mc:Choice xmlns:v="urn:schemas-microsoft-com:vml" Requires="v">
                <p:oleObj name="公式" r:id="rId36" imgW="1733443" imgH="733320" progId="Equation.3">
                  <p:embed/>
                </p:oleObj>
              </mc:Choice>
              <mc:Fallback>
                <p:oleObj name="公式" r:id="rId36" imgW="1733443" imgH="733320" progId="Equation.3">
                  <p:embed/>
                  <p:pic>
                    <p:nvPicPr>
                      <p:cNvPr id="0" name="Object 45"/>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292725" y="5661025"/>
                        <a:ext cx="1838325"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78" name="AutoShape 46"/>
          <p:cNvSpPr>
            <a:spLocks noChangeArrowheads="1"/>
          </p:cNvSpPr>
          <p:nvPr/>
        </p:nvSpPr>
        <p:spPr bwMode="auto">
          <a:xfrm>
            <a:off x="6913563" y="4524375"/>
            <a:ext cx="382587" cy="238125"/>
          </a:xfrm>
          <a:prstGeom prst="rightArrow">
            <a:avLst>
              <a:gd name="adj1" fmla="val 50000"/>
              <a:gd name="adj2" fmla="val 40167"/>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6479" name="Object 47"/>
          <p:cNvGraphicFramePr>
            <a:graphicFrameLocks/>
          </p:cNvGraphicFramePr>
          <p:nvPr/>
        </p:nvGraphicFramePr>
        <p:xfrm>
          <a:off x="5792788" y="2543175"/>
          <a:ext cx="355600" cy="417513"/>
        </p:xfrm>
        <a:graphic>
          <a:graphicData uri="http://schemas.openxmlformats.org/presentationml/2006/ole">
            <mc:AlternateContent xmlns:mc="http://schemas.openxmlformats.org/markup-compatibility/2006">
              <mc:Choice xmlns:v="urn:schemas-microsoft-com:vml" Requires="v">
                <p:oleObj name="公式" r:id="rId38" imgW="247712" imgH="314280" progId="Equation.3">
                  <p:embed/>
                </p:oleObj>
              </mc:Choice>
              <mc:Fallback>
                <p:oleObj name="公式" r:id="rId38" imgW="247712" imgH="314280" progId="Equation.3">
                  <p:embed/>
                  <p:pic>
                    <p:nvPicPr>
                      <p:cNvPr id="0" name="Object 47"/>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792788" y="2543175"/>
                        <a:ext cx="3556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80" name="Object 48"/>
          <p:cNvGraphicFramePr>
            <a:graphicFrameLocks/>
          </p:cNvGraphicFramePr>
          <p:nvPr/>
        </p:nvGraphicFramePr>
        <p:xfrm>
          <a:off x="6207125" y="5053013"/>
          <a:ext cx="1233488" cy="493712"/>
        </p:xfrm>
        <a:graphic>
          <a:graphicData uri="http://schemas.openxmlformats.org/presentationml/2006/ole">
            <mc:AlternateContent xmlns:mc="http://schemas.openxmlformats.org/markup-compatibility/2006">
              <mc:Choice xmlns:v="urn:schemas-microsoft-com:vml" Requires="v">
                <p:oleObj name="公式" r:id="rId40" imgW="1124023" imgH="390420" progId="Equation.3">
                  <p:embed/>
                </p:oleObj>
              </mc:Choice>
              <mc:Fallback>
                <p:oleObj name="公式" r:id="rId40" imgW="1124023" imgH="390420" progId="Equation.3">
                  <p:embed/>
                  <p:pic>
                    <p:nvPicPr>
                      <p:cNvPr id="0" name="Object 48"/>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207125" y="5053013"/>
                        <a:ext cx="1233488"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1" name="Text Box 49"/>
          <p:cNvSpPr txBox="1">
            <a:spLocks noChangeArrowheads="1"/>
          </p:cNvSpPr>
          <p:nvPr/>
        </p:nvSpPr>
        <p:spPr bwMode="auto">
          <a:xfrm>
            <a:off x="279400" y="1173163"/>
            <a:ext cx="51943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P</a:t>
            </a:r>
            <a:r>
              <a:rPr kumimoji="1" lang="en-US" altLang="zh-CN" sz="2400" b="1" baseline="-25000">
                <a:solidFill>
                  <a:srgbClr val="66FFFF"/>
                </a:solidFill>
                <a:latin typeface="Times New Roman" panose="02020603050405020304" pitchFamily="18" charset="0"/>
              </a:rPr>
              <a:t>1</a:t>
            </a:r>
            <a:r>
              <a:rPr kumimoji="1" lang="en-US" altLang="zh-CN" sz="2400" b="1">
                <a:solidFill>
                  <a:srgbClr val="66FFFF"/>
                </a:solidFill>
                <a:latin typeface="Times New Roman" panose="02020603050405020304" pitchFamily="18" charset="0"/>
              </a:rPr>
              <a:t> </a:t>
            </a:r>
            <a:r>
              <a:rPr kumimoji="1" lang="en-US" altLang="zh-CN" sz="2400" b="1">
                <a:solidFill>
                  <a:srgbClr val="66FFFF"/>
                </a:solidFill>
                <a:latin typeface="宋体" panose="02010600030101010101" pitchFamily="2" charset="-122"/>
              </a:rPr>
              <a:t>,</a:t>
            </a:r>
            <a:r>
              <a:rPr kumimoji="1" lang="en-US" altLang="zh-CN" sz="2400" b="1" i="1">
                <a:solidFill>
                  <a:srgbClr val="66FFFF"/>
                </a:solidFill>
                <a:latin typeface="Times New Roman" panose="02020603050405020304" pitchFamily="18" charset="0"/>
              </a:rPr>
              <a:t>P</a:t>
            </a:r>
            <a:r>
              <a:rPr kumimoji="1" lang="en-US" altLang="zh-CN" sz="2400" b="1" baseline="-25000">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点处的磁感应强度</a:t>
            </a:r>
          </a:p>
        </p:txBody>
      </p:sp>
      <p:sp>
        <p:nvSpPr>
          <p:cNvPr id="146482" name="AutoShape 50"/>
          <p:cNvSpPr>
            <a:spLocks noChangeArrowheads="1"/>
          </p:cNvSpPr>
          <p:nvPr/>
        </p:nvSpPr>
        <p:spPr bwMode="auto">
          <a:xfrm>
            <a:off x="7594600" y="5467350"/>
            <a:ext cx="355600" cy="698500"/>
          </a:xfrm>
          <a:prstGeom prst="curvedLeftArrow">
            <a:avLst>
              <a:gd name="adj1" fmla="val 39286"/>
              <a:gd name="adj2" fmla="val 78571"/>
              <a:gd name="adj3" fmla="val 3333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wipe(left)">
                                      <p:cBhvr>
                                        <p:cTn id="7" dur="500"/>
                                        <p:tgtEl>
                                          <p:spTgt spid="146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6435"/>
                                        </p:tgtEl>
                                        <p:attrNameLst>
                                          <p:attrName>style.visibility</p:attrName>
                                        </p:attrNameLst>
                                      </p:cBhvr>
                                      <p:to>
                                        <p:strVal val="visible"/>
                                      </p:to>
                                    </p:set>
                                    <p:animEffect transition="in" filter="wipe(left)">
                                      <p:cBhvr>
                                        <p:cTn id="12" dur="500"/>
                                        <p:tgtEl>
                                          <p:spTgt spid="1464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6481"/>
                                        </p:tgtEl>
                                        <p:attrNameLst>
                                          <p:attrName>style.visibility</p:attrName>
                                        </p:attrNameLst>
                                      </p:cBhvr>
                                      <p:to>
                                        <p:strVal val="visible"/>
                                      </p:to>
                                    </p:set>
                                    <p:animEffect transition="in" filter="wipe(left)">
                                      <p:cBhvr>
                                        <p:cTn id="17" dur="500"/>
                                        <p:tgtEl>
                                          <p:spTgt spid="1464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4" fill="hold" nodeType="clickEffect">
                                  <p:stCondLst>
                                    <p:cond delay="0"/>
                                  </p:stCondLst>
                                  <p:childTnLst>
                                    <p:set>
                                      <p:cBhvr>
                                        <p:cTn id="21" dur="1" fill="hold">
                                          <p:stCondLst>
                                            <p:cond delay="0"/>
                                          </p:stCondLst>
                                        </p:cTn>
                                        <p:tgtEl>
                                          <p:spTgt spid="146436"/>
                                        </p:tgtEl>
                                        <p:attrNameLst>
                                          <p:attrName>style.visibility</p:attrName>
                                        </p:attrNameLst>
                                      </p:cBhvr>
                                      <p:to>
                                        <p:strVal val="visible"/>
                                      </p:to>
                                    </p:set>
                                    <p:anim calcmode="lin" valueType="num">
                                      <p:cBhvr additive="base">
                                        <p:cTn id="22" dur="5000" fill="hold"/>
                                        <p:tgtEl>
                                          <p:spTgt spid="146436"/>
                                        </p:tgtEl>
                                        <p:attrNameLst>
                                          <p:attrName>ppt_x</p:attrName>
                                        </p:attrNameLst>
                                      </p:cBhvr>
                                      <p:tavLst>
                                        <p:tav tm="0">
                                          <p:val>
                                            <p:strVal val="#ppt_x"/>
                                          </p:val>
                                        </p:tav>
                                        <p:tav tm="100000">
                                          <p:val>
                                            <p:strVal val="#ppt_x"/>
                                          </p:val>
                                        </p:tav>
                                      </p:tavLst>
                                    </p:anim>
                                    <p:anim calcmode="lin" valueType="num">
                                      <p:cBhvr additive="base">
                                        <p:cTn id="23" dur="5000" fill="hold"/>
                                        <p:tgtEl>
                                          <p:spTgt spid="146436"/>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5000"/>
                            </p:stCondLst>
                            <p:childTnLst>
                              <p:par>
                                <p:cTn id="25" presetID="7" presetClass="entr" presetSubtype="4" fill="hold" nodeType="afterEffect">
                                  <p:stCondLst>
                                    <p:cond delay="0"/>
                                  </p:stCondLst>
                                  <p:childTnLst>
                                    <p:set>
                                      <p:cBhvr>
                                        <p:cTn id="26" dur="1" fill="hold">
                                          <p:stCondLst>
                                            <p:cond delay="0"/>
                                          </p:stCondLst>
                                        </p:cTn>
                                        <p:tgtEl>
                                          <p:spTgt spid="146439"/>
                                        </p:tgtEl>
                                        <p:attrNameLst>
                                          <p:attrName>style.visibility</p:attrName>
                                        </p:attrNameLst>
                                      </p:cBhvr>
                                      <p:to>
                                        <p:strVal val="visible"/>
                                      </p:to>
                                    </p:set>
                                    <p:anim calcmode="lin" valueType="num">
                                      <p:cBhvr additive="base">
                                        <p:cTn id="27" dur="5000" fill="hold"/>
                                        <p:tgtEl>
                                          <p:spTgt spid="146439"/>
                                        </p:tgtEl>
                                        <p:attrNameLst>
                                          <p:attrName>ppt_x</p:attrName>
                                        </p:attrNameLst>
                                      </p:cBhvr>
                                      <p:tavLst>
                                        <p:tav tm="0">
                                          <p:val>
                                            <p:strVal val="#ppt_x"/>
                                          </p:val>
                                        </p:tav>
                                        <p:tav tm="100000">
                                          <p:val>
                                            <p:strVal val="#ppt_x"/>
                                          </p:val>
                                        </p:tav>
                                      </p:tavLst>
                                    </p:anim>
                                    <p:anim calcmode="lin" valueType="num">
                                      <p:cBhvr additive="base">
                                        <p:cTn id="28" dur="5000" fill="hold"/>
                                        <p:tgtEl>
                                          <p:spTgt spid="146439"/>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0000"/>
                            </p:stCondLst>
                            <p:childTnLst>
                              <p:par>
                                <p:cTn id="30" presetID="1" presetClass="entr" presetSubtype="0" fill="hold" nodeType="afterEffect">
                                  <p:stCondLst>
                                    <p:cond delay="0"/>
                                  </p:stCondLst>
                                  <p:childTnLst>
                                    <p:set>
                                      <p:cBhvr>
                                        <p:cTn id="31" dur="1" fill="hold">
                                          <p:stCondLst>
                                            <p:cond delay="499"/>
                                          </p:stCondLst>
                                        </p:cTn>
                                        <p:tgtEl>
                                          <p:spTgt spid="146448"/>
                                        </p:tgtEl>
                                        <p:attrNameLst>
                                          <p:attrName>style.visibility</p:attrName>
                                        </p:attrNameLst>
                                      </p:cBhvr>
                                      <p:to>
                                        <p:strVal val="visible"/>
                                      </p:to>
                                    </p:set>
                                  </p:childTnLst>
                                </p:cTn>
                              </p:par>
                            </p:childTnLst>
                          </p:cTn>
                        </p:par>
                        <p:par>
                          <p:cTn id="32" fill="hold" nodeType="afterGroup">
                            <p:stCondLst>
                              <p:cond delay="10500"/>
                            </p:stCondLst>
                            <p:childTnLst>
                              <p:par>
                                <p:cTn id="33" presetID="1" presetClass="entr" presetSubtype="0" fill="hold" nodeType="afterEffect">
                                  <p:stCondLst>
                                    <p:cond delay="0"/>
                                  </p:stCondLst>
                                  <p:childTnLst>
                                    <p:set>
                                      <p:cBhvr>
                                        <p:cTn id="34" dur="1" fill="hold">
                                          <p:stCondLst>
                                            <p:cond delay="499"/>
                                          </p:stCondLst>
                                        </p:cTn>
                                        <p:tgtEl>
                                          <p:spTgt spid="146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8" fill="hold" nodeType="clickEffect">
                                  <p:stCondLst>
                                    <p:cond delay="0"/>
                                  </p:stCondLst>
                                  <p:childTnLst>
                                    <p:set>
                                      <p:cBhvr>
                                        <p:cTn id="38" dur="1" fill="hold">
                                          <p:stCondLst>
                                            <p:cond delay="0"/>
                                          </p:stCondLst>
                                        </p:cTn>
                                        <p:tgtEl>
                                          <p:spTgt spid="146442"/>
                                        </p:tgtEl>
                                        <p:attrNameLst>
                                          <p:attrName>style.visibility</p:attrName>
                                        </p:attrNameLst>
                                      </p:cBhvr>
                                      <p:to>
                                        <p:strVal val="visible"/>
                                      </p:to>
                                    </p:set>
                                    <p:animEffect transition="in" filter="slide(fromLeft)">
                                      <p:cBhvr>
                                        <p:cTn id="39" dur="500"/>
                                        <p:tgtEl>
                                          <p:spTgt spid="146442"/>
                                        </p:tgtEl>
                                      </p:cBhvr>
                                    </p:animEffect>
                                  </p:childTnLst>
                                </p:cTn>
                              </p:par>
                            </p:childTnLst>
                          </p:cTn>
                        </p:par>
                        <p:par>
                          <p:cTn id="40" fill="hold" nodeType="afterGroup">
                            <p:stCondLst>
                              <p:cond delay="500"/>
                            </p:stCondLst>
                            <p:childTnLst>
                              <p:par>
                                <p:cTn id="41" presetID="1" presetClass="entr" presetSubtype="0" fill="hold" nodeType="afterEffect">
                                  <p:stCondLst>
                                    <p:cond delay="1000"/>
                                  </p:stCondLst>
                                  <p:childTnLst>
                                    <p:set>
                                      <p:cBhvr>
                                        <p:cTn id="42" dur="1" fill="hold">
                                          <p:stCondLst>
                                            <p:cond delay="499"/>
                                          </p:stCondLst>
                                        </p:cTn>
                                        <p:tgtEl>
                                          <p:spTgt spid="146445"/>
                                        </p:tgtEl>
                                        <p:attrNameLst>
                                          <p:attrName>style.visibility</p:attrName>
                                        </p:attrNameLst>
                                      </p:cBhvr>
                                      <p:to>
                                        <p:strVal val="visible"/>
                                      </p:to>
                                    </p:set>
                                  </p:childTnLst>
                                </p:cTn>
                              </p:par>
                            </p:childTnLst>
                          </p:cTn>
                        </p:par>
                        <p:par>
                          <p:cTn id="43" fill="hold" nodeType="afterGroup">
                            <p:stCondLst>
                              <p:cond delay="2000"/>
                            </p:stCondLst>
                            <p:childTnLst>
                              <p:par>
                                <p:cTn id="44" presetID="12" presetClass="entr" presetSubtype="8" fill="hold" nodeType="afterEffect">
                                  <p:stCondLst>
                                    <p:cond delay="2000"/>
                                  </p:stCondLst>
                                  <p:childTnLst>
                                    <p:set>
                                      <p:cBhvr>
                                        <p:cTn id="45" dur="1" fill="hold">
                                          <p:stCondLst>
                                            <p:cond delay="0"/>
                                          </p:stCondLst>
                                        </p:cTn>
                                        <p:tgtEl>
                                          <p:spTgt spid="146444"/>
                                        </p:tgtEl>
                                        <p:attrNameLst>
                                          <p:attrName>style.visibility</p:attrName>
                                        </p:attrNameLst>
                                      </p:cBhvr>
                                      <p:to>
                                        <p:strVal val="visible"/>
                                      </p:to>
                                    </p:set>
                                    <p:animEffect transition="in" filter="slide(fromLeft)">
                                      <p:cBhvr>
                                        <p:cTn id="46" dur="500"/>
                                        <p:tgtEl>
                                          <p:spTgt spid="146444"/>
                                        </p:tgtEl>
                                      </p:cBhvr>
                                    </p:animEffect>
                                  </p:childTnLst>
                                </p:cTn>
                              </p:par>
                            </p:childTnLst>
                          </p:cTn>
                        </p:par>
                        <p:par>
                          <p:cTn id="47" fill="hold" nodeType="afterGroup">
                            <p:stCondLst>
                              <p:cond delay="4500"/>
                            </p:stCondLst>
                            <p:childTnLst>
                              <p:par>
                                <p:cTn id="48" presetID="12" presetClass="entr" presetSubtype="8" fill="hold" nodeType="afterEffect">
                                  <p:stCondLst>
                                    <p:cond delay="3000"/>
                                  </p:stCondLst>
                                  <p:childTnLst>
                                    <p:set>
                                      <p:cBhvr>
                                        <p:cTn id="49" dur="1" fill="hold">
                                          <p:stCondLst>
                                            <p:cond delay="0"/>
                                          </p:stCondLst>
                                        </p:cTn>
                                        <p:tgtEl>
                                          <p:spTgt spid="146443"/>
                                        </p:tgtEl>
                                        <p:attrNameLst>
                                          <p:attrName>style.visibility</p:attrName>
                                        </p:attrNameLst>
                                      </p:cBhvr>
                                      <p:to>
                                        <p:strVal val="visible"/>
                                      </p:to>
                                    </p:set>
                                    <p:animEffect transition="in" filter="slide(fromLeft)">
                                      <p:cBhvr>
                                        <p:cTn id="50" dur="500"/>
                                        <p:tgtEl>
                                          <p:spTgt spid="14644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46472"/>
                                        </p:tgtEl>
                                        <p:attrNameLst>
                                          <p:attrName>style.visibility</p:attrName>
                                        </p:attrNameLst>
                                      </p:cBhvr>
                                      <p:to>
                                        <p:strVal val="visible"/>
                                      </p:to>
                                    </p:set>
                                  </p:childTnLst>
                                </p:cTn>
                              </p:par>
                            </p:childTnLst>
                          </p:cTn>
                        </p:par>
                        <p:par>
                          <p:cTn id="55" fill="hold" nodeType="afterGroup">
                            <p:stCondLst>
                              <p:cond delay="500"/>
                            </p:stCondLst>
                            <p:childTnLst>
                              <p:par>
                                <p:cTn id="56" presetID="1" presetClass="entr" presetSubtype="0" fill="hold" nodeType="afterEffect">
                                  <p:stCondLst>
                                    <p:cond delay="0"/>
                                  </p:stCondLst>
                                  <p:childTnLst>
                                    <p:set>
                                      <p:cBhvr>
                                        <p:cTn id="57" dur="1" fill="hold">
                                          <p:stCondLst>
                                            <p:cond delay="499"/>
                                          </p:stCondLst>
                                        </p:cTn>
                                        <p:tgtEl>
                                          <p:spTgt spid="146450"/>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146473"/>
                                        </p:tgtEl>
                                        <p:attrNameLst>
                                          <p:attrName>style.visibility</p:attrName>
                                        </p:attrNameLst>
                                      </p:cBhvr>
                                      <p:to>
                                        <p:strVal val="visible"/>
                                      </p:to>
                                    </p:se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4645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46452"/>
                                        </p:tgtEl>
                                        <p:attrNameLst>
                                          <p:attrName>style.visibility</p:attrName>
                                        </p:attrNameLst>
                                      </p:cBhvr>
                                      <p:to>
                                        <p:strVal val="visible"/>
                                      </p:to>
                                    </p:set>
                                    <p:animEffect transition="in" filter="wipe(left)">
                                      <p:cBhvr>
                                        <p:cTn id="69" dur="500"/>
                                        <p:tgtEl>
                                          <p:spTgt spid="14645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499"/>
                                          </p:stCondLst>
                                        </p:cTn>
                                        <p:tgtEl>
                                          <p:spTgt spid="146446"/>
                                        </p:tgtEl>
                                        <p:attrNameLst>
                                          <p:attrName>style.visibility</p:attrName>
                                        </p:attrNameLst>
                                      </p:cBhvr>
                                      <p:to>
                                        <p:strVal val="visible"/>
                                      </p:to>
                                    </p:se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499"/>
                                          </p:stCondLst>
                                        </p:cTn>
                                        <p:tgtEl>
                                          <p:spTgt spid="146447"/>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46453"/>
                                        </p:tgtEl>
                                        <p:attrNameLst>
                                          <p:attrName>style.visibility</p:attrName>
                                        </p:attrNameLst>
                                      </p:cBhvr>
                                      <p:to>
                                        <p:strVal val="visible"/>
                                      </p:to>
                                    </p:set>
                                    <p:animEffect transition="in" filter="wipe(left)">
                                      <p:cBhvr>
                                        <p:cTn id="81" dur="500"/>
                                        <p:tgtEl>
                                          <p:spTgt spid="14645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46454"/>
                                        </p:tgtEl>
                                        <p:attrNameLst>
                                          <p:attrName>style.visibility</p:attrName>
                                        </p:attrNameLst>
                                      </p:cBhvr>
                                      <p:to>
                                        <p:strVal val="visible"/>
                                      </p:to>
                                    </p:set>
                                    <p:animEffect transition="in" filter="wipe(left)">
                                      <p:cBhvr>
                                        <p:cTn id="86" dur="500"/>
                                        <p:tgtEl>
                                          <p:spTgt spid="14645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46455"/>
                                        </p:tgtEl>
                                        <p:attrNameLst>
                                          <p:attrName>style.visibility</p:attrName>
                                        </p:attrNameLst>
                                      </p:cBhvr>
                                      <p:to>
                                        <p:strVal val="visible"/>
                                      </p:to>
                                    </p:set>
                                    <p:animEffect transition="in" filter="wipe(left)">
                                      <p:cBhvr>
                                        <p:cTn id="91" dur="500"/>
                                        <p:tgtEl>
                                          <p:spTgt spid="14645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6456"/>
                                        </p:tgtEl>
                                        <p:attrNameLst>
                                          <p:attrName>style.visibility</p:attrName>
                                        </p:attrNameLst>
                                      </p:cBhvr>
                                      <p:to>
                                        <p:strVal val="visible"/>
                                      </p:to>
                                    </p:set>
                                    <p:animEffect transition="in" filter="wipe(left)">
                                      <p:cBhvr>
                                        <p:cTn id="96" dur="500"/>
                                        <p:tgtEl>
                                          <p:spTgt spid="14645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46457"/>
                                        </p:tgtEl>
                                        <p:attrNameLst>
                                          <p:attrName>style.visibility</p:attrName>
                                        </p:attrNameLst>
                                      </p:cBhvr>
                                      <p:to>
                                        <p:strVal val="visible"/>
                                      </p:to>
                                    </p:set>
                                    <p:animEffect transition="in" filter="wipe(left)">
                                      <p:cBhvr>
                                        <p:cTn id="101" dur="500"/>
                                        <p:tgtEl>
                                          <p:spTgt spid="14645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46458"/>
                                        </p:tgtEl>
                                        <p:attrNameLst>
                                          <p:attrName>style.visibility</p:attrName>
                                        </p:attrNameLst>
                                      </p:cBhvr>
                                      <p:to>
                                        <p:strVal val="visible"/>
                                      </p:to>
                                    </p:set>
                                    <p:animEffect transition="in" filter="wipe(left)">
                                      <p:cBhvr>
                                        <p:cTn id="106" dur="500"/>
                                        <p:tgtEl>
                                          <p:spTgt spid="14645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46459"/>
                                        </p:tgtEl>
                                        <p:attrNameLst>
                                          <p:attrName>style.visibility</p:attrName>
                                        </p:attrNameLst>
                                      </p:cBhvr>
                                      <p:to>
                                        <p:strVal val="visible"/>
                                      </p:to>
                                    </p:set>
                                    <p:animEffect transition="in" filter="wipe(left)">
                                      <p:cBhvr>
                                        <p:cTn id="111" dur="500"/>
                                        <p:tgtEl>
                                          <p:spTgt spid="146459"/>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2" presetClass="entr" presetSubtype="8" fill="hold" nodeType="clickEffect">
                                  <p:stCondLst>
                                    <p:cond delay="0"/>
                                  </p:stCondLst>
                                  <p:childTnLst>
                                    <p:set>
                                      <p:cBhvr>
                                        <p:cTn id="115" dur="1" fill="hold">
                                          <p:stCondLst>
                                            <p:cond delay="0"/>
                                          </p:stCondLst>
                                        </p:cTn>
                                        <p:tgtEl>
                                          <p:spTgt spid="146462"/>
                                        </p:tgtEl>
                                        <p:attrNameLst>
                                          <p:attrName>style.visibility</p:attrName>
                                        </p:attrNameLst>
                                      </p:cBhvr>
                                      <p:to>
                                        <p:strVal val="visible"/>
                                      </p:to>
                                    </p:set>
                                    <p:animEffect transition="in" filter="slide(fromLeft)">
                                      <p:cBhvr>
                                        <p:cTn id="116" dur="500"/>
                                        <p:tgtEl>
                                          <p:spTgt spid="146462"/>
                                        </p:tgtEl>
                                      </p:cBhvr>
                                    </p:animEffect>
                                  </p:childTnLst>
                                </p:cTn>
                              </p:par>
                            </p:childTnLst>
                          </p:cTn>
                        </p:par>
                        <p:par>
                          <p:cTn id="117" fill="hold" nodeType="afterGroup">
                            <p:stCondLst>
                              <p:cond delay="500"/>
                            </p:stCondLst>
                            <p:childTnLst>
                              <p:par>
                                <p:cTn id="118" presetID="12" presetClass="entr" presetSubtype="8" fill="hold" nodeType="afterEffect">
                                  <p:stCondLst>
                                    <p:cond delay="1000"/>
                                  </p:stCondLst>
                                  <p:childTnLst>
                                    <p:set>
                                      <p:cBhvr>
                                        <p:cTn id="119" dur="1" fill="hold">
                                          <p:stCondLst>
                                            <p:cond delay="0"/>
                                          </p:stCondLst>
                                        </p:cTn>
                                        <p:tgtEl>
                                          <p:spTgt spid="146463"/>
                                        </p:tgtEl>
                                        <p:attrNameLst>
                                          <p:attrName>style.visibility</p:attrName>
                                        </p:attrNameLst>
                                      </p:cBhvr>
                                      <p:to>
                                        <p:strVal val="visible"/>
                                      </p:to>
                                    </p:set>
                                    <p:animEffect transition="in" filter="slide(fromLeft)">
                                      <p:cBhvr>
                                        <p:cTn id="120" dur="500"/>
                                        <p:tgtEl>
                                          <p:spTgt spid="146463"/>
                                        </p:tgtEl>
                                      </p:cBhvr>
                                    </p:animEffect>
                                  </p:childTnLst>
                                </p:cTn>
                              </p:par>
                            </p:childTnLst>
                          </p:cTn>
                        </p:par>
                        <p:par>
                          <p:cTn id="121" fill="hold" nodeType="afterGroup">
                            <p:stCondLst>
                              <p:cond delay="2000"/>
                            </p:stCondLst>
                            <p:childTnLst>
                              <p:par>
                                <p:cTn id="122" presetID="12" presetClass="entr" presetSubtype="8" fill="hold" nodeType="afterEffect">
                                  <p:stCondLst>
                                    <p:cond delay="1000"/>
                                  </p:stCondLst>
                                  <p:childTnLst>
                                    <p:set>
                                      <p:cBhvr>
                                        <p:cTn id="123" dur="1" fill="hold">
                                          <p:stCondLst>
                                            <p:cond delay="0"/>
                                          </p:stCondLst>
                                        </p:cTn>
                                        <p:tgtEl>
                                          <p:spTgt spid="146465"/>
                                        </p:tgtEl>
                                        <p:attrNameLst>
                                          <p:attrName>style.visibility</p:attrName>
                                        </p:attrNameLst>
                                      </p:cBhvr>
                                      <p:to>
                                        <p:strVal val="visible"/>
                                      </p:to>
                                    </p:set>
                                    <p:animEffect transition="in" filter="slide(fromLeft)">
                                      <p:cBhvr>
                                        <p:cTn id="124" dur="500"/>
                                        <p:tgtEl>
                                          <p:spTgt spid="146465"/>
                                        </p:tgtEl>
                                      </p:cBhvr>
                                    </p:animEffect>
                                  </p:childTnLst>
                                </p:cTn>
                              </p:par>
                            </p:childTnLst>
                          </p:cTn>
                        </p:par>
                        <p:par>
                          <p:cTn id="125" fill="hold" nodeType="afterGroup">
                            <p:stCondLst>
                              <p:cond delay="3500"/>
                            </p:stCondLst>
                            <p:childTnLst>
                              <p:par>
                                <p:cTn id="126" presetID="12" presetClass="entr" presetSubtype="8" fill="hold" nodeType="afterEffect">
                                  <p:stCondLst>
                                    <p:cond delay="1000"/>
                                  </p:stCondLst>
                                  <p:childTnLst>
                                    <p:set>
                                      <p:cBhvr>
                                        <p:cTn id="127" dur="1" fill="hold">
                                          <p:stCondLst>
                                            <p:cond delay="0"/>
                                          </p:stCondLst>
                                        </p:cTn>
                                        <p:tgtEl>
                                          <p:spTgt spid="146464"/>
                                        </p:tgtEl>
                                        <p:attrNameLst>
                                          <p:attrName>style.visibility</p:attrName>
                                        </p:attrNameLst>
                                      </p:cBhvr>
                                      <p:to>
                                        <p:strVal val="visible"/>
                                      </p:to>
                                    </p:set>
                                    <p:animEffect transition="in" filter="slide(fromLeft)">
                                      <p:cBhvr>
                                        <p:cTn id="128" dur="500"/>
                                        <p:tgtEl>
                                          <p:spTgt spid="146464"/>
                                        </p:tgtEl>
                                      </p:cBhvr>
                                    </p:animEffect>
                                  </p:childTnLst>
                                </p:cTn>
                              </p:par>
                            </p:childTnLst>
                          </p:cTn>
                        </p:par>
                        <p:par>
                          <p:cTn id="129" fill="hold" nodeType="afterGroup">
                            <p:stCondLst>
                              <p:cond delay="5000"/>
                            </p:stCondLst>
                            <p:childTnLst>
                              <p:par>
                                <p:cTn id="130" presetID="12" presetClass="entr" presetSubtype="8" fill="hold" nodeType="afterEffect">
                                  <p:stCondLst>
                                    <p:cond delay="1000"/>
                                  </p:stCondLst>
                                  <p:childTnLst>
                                    <p:set>
                                      <p:cBhvr>
                                        <p:cTn id="131" dur="1" fill="hold">
                                          <p:stCondLst>
                                            <p:cond delay="0"/>
                                          </p:stCondLst>
                                        </p:cTn>
                                        <p:tgtEl>
                                          <p:spTgt spid="146461"/>
                                        </p:tgtEl>
                                        <p:attrNameLst>
                                          <p:attrName>style.visibility</p:attrName>
                                        </p:attrNameLst>
                                      </p:cBhvr>
                                      <p:to>
                                        <p:strVal val="visible"/>
                                      </p:to>
                                    </p:set>
                                    <p:animEffect transition="in" filter="slide(fromLeft)">
                                      <p:cBhvr>
                                        <p:cTn id="132" dur="500"/>
                                        <p:tgtEl>
                                          <p:spTgt spid="146461"/>
                                        </p:tgtEl>
                                      </p:cBhvr>
                                    </p:animEffect>
                                  </p:childTnLst>
                                </p:cTn>
                              </p:par>
                            </p:childTnLst>
                          </p:cTn>
                        </p:par>
                        <p:par>
                          <p:cTn id="133" fill="hold" nodeType="afterGroup">
                            <p:stCondLst>
                              <p:cond delay="6500"/>
                            </p:stCondLst>
                            <p:childTnLst>
                              <p:par>
                                <p:cTn id="134" presetID="1" presetClass="entr" presetSubtype="0" fill="hold" nodeType="afterEffect">
                                  <p:stCondLst>
                                    <p:cond delay="0"/>
                                  </p:stCondLst>
                                  <p:childTnLst>
                                    <p:set>
                                      <p:cBhvr>
                                        <p:cTn id="135" dur="1" fill="hold">
                                          <p:stCondLst>
                                            <p:cond delay="499"/>
                                          </p:stCondLst>
                                        </p:cTn>
                                        <p:tgtEl>
                                          <p:spTgt spid="146479"/>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46460"/>
                                        </p:tgtEl>
                                        <p:attrNameLst>
                                          <p:attrName>style.visibility</p:attrName>
                                        </p:attrNameLst>
                                      </p:cBhvr>
                                      <p:to>
                                        <p:strVal val="visible"/>
                                      </p:to>
                                    </p:set>
                                    <p:animEffect transition="in" filter="wipe(left)">
                                      <p:cBhvr>
                                        <p:cTn id="140" dur="500"/>
                                        <p:tgtEl>
                                          <p:spTgt spid="14646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46466"/>
                                        </p:tgtEl>
                                        <p:attrNameLst>
                                          <p:attrName>style.visibility</p:attrName>
                                        </p:attrNameLst>
                                      </p:cBhvr>
                                      <p:to>
                                        <p:strVal val="visible"/>
                                      </p:to>
                                    </p:set>
                                    <p:animEffect transition="in" filter="wipe(left)">
                                      <p:cBhvr>
                                        <p:cTn id="145" dur="500"/>
                                        <p:tgtEl>
                                          <p:spTgt spid="146466"/>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6" presetClass="entr" presetSubtype="42" fill="hold" grpId="0" nodeType="clickEffect">
                                  <p:stCondLst>
                                    <p:cond delay="0"/>
                                  </p:stCondLst>
                                  <p:childTnLst>
                                    <p:set>
                                      <p:cBhvr>
                                        <p:cTn id="149" dur="1" fill="hold">
                                          <p:stCondLst>
                                            <p:cond delay="0"/>
                                          </p:stCondLst>
                                        </p:cTn>
                                        <p:tgtEl>
                                          <p:spTgt spid="146469"/>
                                        </p:tgtEl>
                                        <p:attrNameLst>
                                          <p:attrName>style.visibility</p:attrName>
                                        </p:attrNameLst>
                                      </p:cBhvr>
                                      <p:to>
                                        <p:strVal val="visible"/>
                                      </p:to>
                                    </p:set>
                                    <p:animEffect transition="in" filter="barn(outHorizontal)">
                                      <p:cBhvr>
                                        <p:cTn id="150" dur="500"/>
                                        <p:tgtEl>
                                          <p:spTgt spid="146469"/>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46467"/>
                                        </p:tgtEl>
                                        <p:attrNameLst>
                                          <p:attrName>style.visibility</p:attrName>
                                        </p:attrNameLst>
                                      </p:cBhvr>
                                      <p:to>
                                        <p:strVal val="visible"/>
                                      </p:to>
                                    </p:set>
                                    <p:animEffect transition="in" filter="wipe(left)">
                                      <p:cBhvr>
                                        <p:cTn id="155" dur="500"/>
                                        <p:tgtEl>
                                          <p:spTgt spid="14646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6" presetClass="entr" presetSubtype="42" fill="hold" grpId="0" nodeType="clickEffect">
                                  <p:stCondLst>
                                    <p:cond delay="0"/>
                                  </p:stCondLst>
                                  <p:childTnLst>
                                    <p:set>
                                      <p:cBhvr>
                                        <p:cTn id="159" dur="1" fill="hold">
                                          <p:stCondLst>
                                            <p:cond delay="0"/>
                                          </p:stCondLst>
                                        </p:cTn>
                                        <p:tgtEl>
                                          <p:spTgt spid="146470"/>
                                        </p:tgtEl>
                                        <p:attrNameLst>
                                          <p:attrName>style.visibility</p:attrName>
                                        </p:attrNameLst>
                                      </p:cBhvr>
                                      <p:to>
                                        <p:strVal val="visible"/>
                                      </p:to>
                                    </p:set>
                                    <p:animEffect transition="in" filter="barn(outHorizontal)">
                                      <p:cBhvr>
                                        <p:cTn id="160" dur="500"/>
                                        <p:tgtEl>
                                          <p:spTgt spid="146470"/>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46474"/>
                                        </p:tgtEl>
                                        <p:attrNameLst>
                                          <p:attrName>style.visibility</p:attrName>
                                        </p:attrNameLst>
                                      </p:cBhvr>
                                      <p:to>
                                        <p:strVal val="visible"/>
                                      </p:to>
                                    </p:set>
                                    <p:animEffect transition="in" filter="wipe(left)">
                                      <p:cBhvr>
                                        <p:cTn id="165" dur="500"/>
                                        <p:tgtEl>
                                          <p:spTgt spid="146474"/>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146478"/>
                                        </p:tgtEl>
                                        <p:attrNameLst>
                                          <p:attrName>style.visibility</p:attrName>
                                        </p:attrNameLst>
                                      </p:cBhvr>
                                      <p:to>
                                        <p:strVal val="visible"/>
                                      </p:to>
                                    </p:set>
                                    <p:animEffect transition="in" filter="wipe(left)">
                                      <p:cBhvr>
                                        <p:cTn id="170" dur="500"/>
                                        <p:tgtEl>
                                          <p:spTgt spid="146478"/>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nodeType="clickEffect">
                                  <p:stCondLst>
                                    <p:cond delay="0"/>
                                  </p:stCondLst>
                                  <p:childTnLst>
                                    <p:set>
                                      <p:cBhvr>
                                        <p:cTn id="174" dur="1" fill="hold">
                                          <p:stCondLst>
                                            <p:cond delay="0"/>
                                          </p:stCondLst>
                                        </p:cTn>
                                        <p:tgtEl>
                                          <p:spTgt spid="146475"/>
                                        </p:tgtEl>
                                        <p:attrNameLst>
                                          <p:attrName>style.visibility</p:attrName>
                                        </p:attrNameLst>
                                      </p:cBhvr>
                                      <p:to>
                                        <p:strVal val="visible"/>
                                      </p:to>
                                    </p:set>
                                    <p:animEffect transition="in" filter="wipe(left)">
                                      <p:cBhvr>
                                        <p:cTn id="175" dur="500"/>
                                        <p:tgtEl>
                                          <p:spTgt spid="146475"/>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146468"/>
                                        </p:tgtEl>
                                        <p:attrNameLst>
                                          <p:attrName>style.visibility</p:attrName>
                                        </p:attrNameLst>
                                      </p:cBhvr>
                                      <p:to>
                                        <p:strVal val="visible"/>
                                      </p:to>
                                    </p:set>
                                    <p:animEffect transition="in" filter="wipe(left)">
                                      <p:cBhvr>
                                        <p:cTn id="180" dur="500"/>
                                        <p:tgtEl>
                                          <p:spTgt spid="146468"/>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6" presetClass="entr" presetSubtype="42" fill="hold" grpId="0" nodeType="clickEffect">
                                  <p:stCondLst>
                                    <p:cond delay="0"/>
                                  </p:stCondLst>
                                  <p:childTnLst>
                                    <p:set>
                                      <p:cBhvr>
                                        <p:cTn id="184" dur="1" fill="hold">
                                          <p:stCondLst>
                                            <p:cond delay="0"/>
                                          </p:stCondLst>
                                        </p:cTn>
                                        <p:tgtEl>
                                          <p:spTgt spid="146471"/>
                                        </p:tgtEl>
                                        <p:attrNameLst>
                                          <p:attrName>style.visibility</p:attrName>
                                        </p:attrNameLst>
                                      </p:cBhvr>
                                      <p:to>
                                        <p:strVal val="visible"/>
                                      </p:to>
                                    </p:set>
                                    <p:animEffect transition="in" filter="barn(outHorizontal)">
                                      <p:cBhvr>
                                        <p:cTn id="185" dur="500"/>
                                        <p:tgtEl>
                                          <p:spTgt spid="14647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2" presetClass="entr" presetSubtype="8" fill="hold" nodeType="clickEffect">
                                  <p:stCondLst>
                                    <p:cond delay="0"/>
                                  </p:stCondLst>
                                  <p:childTnLst>
                                    <p:set>
                                      <p:cBhvr>
                                        <p:cTn id="189" dur="1" fill="hold">
                                          <p:stCondLst>
                                            <p:cond delay="0"/>
                                          </p:stCondLst>
                                        </p:cTn>
                                        <p:tgtEl>
                                          <p:spTgt spid="146476"/>
                                        </p:tgtEl>
                                        <p:attrNameLst>
                                          <p:attrName>style.visibility</p:attrName>
                                        </p:attrNameLst>
                                      </p:cBhvr>
                                      <p:to>
                                        <p:strVal val="visible"/>
                                      </p:to>
                                    </p:set>
                                    <p:animEffect transition="in" filter="wipe(left)">
                                      <p:cBhvr>
                                        <p:cTn id="190" dur="500"/>
                                        <p:tgtEl>
                                          <p:spTgt spid="146476"/>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nodeType="clickEffect">
                                  <p:stCondLst>
                                    <p:cond delay="0"/>
                                  </p:stCondLst>
                                  <p:childTnLst>
                                    <p:set>
                                      <p:cBhvr>
                                        <p:cTn id="194" dur="1" fill="hold">
                                          <p:stCondLst>
                                            <p:cond delay="0"/>
                                          </p:stCondLst>
                                        </p:cTn>
                                        <p:tgtEl>
                                          <p:spTgt spid="146480"/>
                                        </p:tgtEl>
                                        <p:attrNameLst>
                                          <p:attrName>style.visibility</p:attrName>
                                        </p:attrNameLst>
                                      </p:cBhvr>
                                      <p:to>
                                        <p:strVal val="visible"/>
                                      </p:to>
                                    </p:set>
                                    <p:animEffect transition="in" filter="wipe(left)">
                                      <p:cBhvr>
                                        <p:cTn id="195" dur="500"/>
                                        <p:tgtEl>
                                          <p:spTgt spid="146480"/>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1" fill="hold" grpId="0" nodeType="clickEffect">
                                  <p:stCondLst>
                                    <p:cond delay="0"/>
                                  </p:stCondLst>
                                  <p:childTnLst>
                                    <p:set>
                                      <p:cBhvr>
                                        <p:cTn id="199" dur="1" fill="hold">
                                          <p:stCondLst>
                                            <p:cond delay="0"/>
                                          </p:stCondLst>
                                        </p:cTn>
                                        <p:tgtEl>
                                          <p:spTgt spid="146482"/>
                                        </p:tgtEl>
                                        <p:attrNameLst>
                                          <p:attrName>style.visibility</p:attrName>
                                        </p:attrNameLst>
                                      </p:cBhvr>
                                      <p:to>
                                        <p:strVal val="visible"/>
                                      </p:to>
                                    </p:set>
                                    <p:animEffect transition="in" filter="wipe(up)">
                                      <p:cBhvr>
                                        <p:cTn id="200" dur="500"/>
                                        <p:tgtEl>
                                          <p:spTgt spid="146482"/>
                                        </p:tgtEl>
                                      </p:cBhvr>
                                    </p:animEffec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22" presetClass="entr" presetSubtype="8" fill="hold" nodeType="clickEffect">
                                  <p:stCondLst>
                                    <p:cond delay="0"/>
                                  </p:stCondLst>
                                  <p:childTnLst>
                                    <p:set>
                                      <p:cBhvr>
                                        <p:cTn id="204" dur="1" fill="hold">
                                          <p:stCondLst>
                                            <p:cond delay="0"/>
                                          </p:stCondLst>
                                        </p:cTn>
                                        <p:tgtEl>
                                          <p:spTgt spid="146477"/>
                                        </p:tgtEl>
                                        <p:attrNameLst>
                                          <p:attrName>style.visibility</p:attrName>
                                        </p:attrNameLst>
                                      </p:cBhvr>
                                      <p:to>
                                        <p:strVal val="visible"/>
                                      </p:to>
                                    </p:set>
                                    <p:animEffect transition="in" filter="wipe(left)">
                                      <p:cBhvr>
                                        <p:cTn id="205" dur="500"/>
                                        <p:tgtEl>
                                          <p:spTgt spid="146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P spid="146435" grpId="0" autoUpdateAnimBg="0"/>
      <p:bldP spid="146452" grpId="0" autoUpdateAnimBg="0"/>
      <p:bldP spid="146453" grpId="0" autoUpdateAnimBg="0"/>
      <p:bldP spid="146456" grpId="0" autoUpdateAnimBg="0"/>
      <p:bldP spid="146460" grpId="0" autoUpdateAnimBg="0"/>
      <p:bldP spid="146469" grpId="0" animBg="1"/>
      <p:bldP spid="146470" grpId="0" animBg="1"/>
      <p:bldP spid="146471" grpId="0" animBg="1"/>
      <p:bldP spid="146472" grpId="0" animBg="1"/>
      <p:bldP spid="146473" grpId="0" animBg="1"/>
      <p:bldP spid="146478" grpId="0" animBg="1"/>
      <p:bldP spid="146481" grpId="0"/>
      <p:bldP spid="14648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4"/>
          <p:cNvSpPr>
            <a:spLocks noChangeArrowheads="1"/>
          </p:cNvSpPr>
          <p:nvPr/>
        </p:nvSpPr>
        <p:spPr bwMode="auto">
          <a:xfrm>
            <a:off x="12700" y="287338"/>
            <a:ext cx="9131300"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chemeClr val="bg1"/>
                </a:solidFill>
                <a:latin typeface="Times New Roman" panose="02020603050405020304" pitchFamily="18" charset="0"/>
                <a:cs typeface="Times New Roman" panose="02020603050405020304" pitchFamily="18" charset="0"/>
              </a:rPr>
              <a:t>补充例题</a:t>
            </a:r>
            <a:endParaRPr lang="zh-CN" altLang="zh-CN" sz="900">
              <a:solidFill>
                <a:schemeClr val="bg1"/>
              </a:solidFill>
            </a:endParaRPr>
          </a:p>
          <a:p>
            <a:r>
              <a:rPr lang="zh-CN" altLang="zh-CN" sz="2000" b="1">
                <a:solidFill>
                  <a:schemeClr val="bg1"/>
                </a:solidFill>
                <a:latin typeface="Times New Roman" panose="02020603050405020304" pitchFamily="18" charset="0"/>
                <a:cs typeface="Times New Roman" panose="02020603050405020304" pitchFamily="18" charset="0"/>
              </a:rPr>
              <a:t>如图所示，空气中的电容器接在电源两端，电压为</a:t>
            </a:r>
            <a:r>
              <a:rPr lang="en-US" altLang="zh-CN" sz="2000" b="1">
                <a:solidFill>
                  <a:schemeClr val="bg1"/>
                </a:solidFill>
                <a:latin typeface="Times New Roman" panose="02020603050405020304" pitchFamily="18" charset="0"/>
                <a:cs typeface="Times New Roman" panose="02020603050405020304" pitchFamily="18" charset="0"/>
              </a:rPr>
              <a:t>U</a:t>
            </a:r>
            <a:r>
              <a:rPr lang="zh-CN" altLang="en-US" sz="2000" b="1">
                <a:solidFill>
                  <a:schemeClr val="bg1"/>
                </a:solidFill>
                <a:latin typeface="Times New Roman" panose="02020603050405020304" pitchFamily="18" charset="0"/>
                <a:cs typeface="Times New Roman" panose="02020603050405020304" pitchFamily="18" charset="0"/>
              </a:rPr>
              <a:t>，不计回路中的电阻，将电容器的极板以速率</a:t>
            </a:r>
            <a:r>
              <a:rPr lang="en-US" altLang="zh-CN" sz="2000" b="1">
                <a:solidFill>
                  <a:schemeClr val="bg1"/>
                </a:solidFill>
                <a:latin typeface="Times New Roman" panose="02020603050405020304" pitchFamily="18" charset="0"/>
                <a:cs typeface="Times New Roman" panose="02020603050405020304" pitchFamily="18" charset="0"/>
              </a:rPr>
              <a:t>V</a:t>
            </a:r>
            <a:r>
              <a:rPr lang="zh-CN" altLang="en-US" sz="2000" b="1">
                <a:solidFill>
                  <a:schemeClr val="bg1"/>
                </a:solidFill>
                <a:latin typeface="Times New Roman" panose="02020603050405020304" pitchFamily="18" charset="0"/>
                <a:cs typeface="Times New Roman" panose="02020603050405020304" pitchFamily="18" charset="0"/>
              </a:rPr>
              <a:t>匀速拉开，当两极板间距为</a:t>
            </a:r>
            <a:r>
              <a:rPr lang="en-US" altLang="zh-CN" sz="2000" b="1">
                <a:solidFill>
                  <a:schemeClr val="bg1"/>
                </a:solidFill>
                <a:latin typeface="Times New Roman" panose="02020603050405020304" pitchFamily="18" charset="0"/>
                <a:cs typeface="Times New Roman" panose="02020603050405020304" pitchFamily="18" charset="0"/>
              </a:rPr>
              <a:t>x</a:t>
            </a:r>
            <a:r>
              <a:rPr lang="zh-CN" altLang="en-US" sz="2000" b="1">
                <a:solidFill>
                  <a:schemeClr val="bg1"/>
                </a:solidFill>
                <a:latin typeface="Times New Roman" panose="02020603050405020304" pitchFamily="18" charset="0"/>
                <a:cs typeface="Times New Roman" panose="02020603050405020304" pitchFamily="18" charset="0"/>
              </a:rPr>
              <a:t>时，求：电容器内位移电流密度是多少？位移电流的方向？</a:t>
            </a:r>
          </a:p>
          <a:p>
            <a:endParaRPr lang="zh-CN" altLang="en-US" sz="900" b="1">
              <a:solidFill>
                <a:schemeClr val="bg1"/>
              </a:solidFill>
            </a:endParaRPr>
          </a:p>
        </p:txBody>
      </p:sp>
      <p:grpSp>
        <p:nvGrpSpPr>
          <p:cNvPr id="68611" name="Group 1"/>
          <p:cNvGrpSpPr>
            <a:grpSpLocks/>
          </p:cNvGrpSpPr>
          <p:nvPr/>
        </p:nvGrpSpPr>
        <p:grpSpPr bwMode="auto">
          <a:xfrm>
            <a:off x="6624638" y="1368425"/>
            <a:ext cx="2316162" cy="2968625"/>
            <a:chOff x="5346" y="5697"/>
            <a:chExt cx="3648" cy="4674"/>
          </a:xfrm>
        </p:grpSpPr>
        <p:grpSp>
          <p:nvGrpSpPr>
            <p:cNvPr id="68622" name="Group 13"/>
            <p:cNvGrpSpPr>
              <a:grpSpLocks/>
            </p:cNvGrpSpPr>
            <p:nvPr/>
          </p:nvGrpSpPr>
          <p:grpSpPr bwMode="auto">
            <a:xfrm>
              <a:off x="5628" y="5697"/>
              <a:ext cx="2910" cy="2337"/>
              <a:chOff x="5628" y="5697"/>
              <a:chExt cx="2910" cy="2337"/>
            </a:xfrm>
          </p:grpSpPr>
          <p:sp>
            <p:nvSpPr>
              <p:cNvPr id="68634" name="Oval 33"/>
              <p:cNvSpPr>
                <a:spLocks noChangeArrowheads="1"/>
              </p:cNvSpPr>
              <p:nvPr/>
            </p:nvSpPr>
            <p:spPr bwMode="auto">
              <a:xfrm>
                <a:off x="7308" y="6471"/>
                <a:ext cx="600" cy="1485"/>
              </a:xfrm>
              <a:prstGeom prst="ellipse">
                <a:avLst/>
              </a:prstGeom>
              <a:solidFill>
                <a:srgbClr val="008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5" name="Oval 32"/>
              <p:cNvSpPr>
                <a:spLocks noChangeArrowheads="1"/>
              </p:cNvSpPr>
              <p:nvPr/>
            </p:nvSpPr>
            <p:spPr bwMode="auto">
              <a:xfrm>
                <a:off x="7413" y="6486"/>
                <a:ext cx="600" cy="1485"/>
              </a:xfrm>
              <a:prstGeom prst="ellipse">
                <a:avLst/>
              </a:prstGeom>
              <a:solidFill>
                <a:srgbClr val="00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6" name="Oval 31"/>
              <p:cNvSpPr>
                <a:spLocks noChangeArrowheads="1"/>
              </p:cNvSpPr>
              <p:nvPr/>
            </p:nvSpPr>
            <p:spPr bwMode="auto">
              <a:xfrm>
                <a:off x="6348" y="6486"/>
                <a:ext cx="600" cy="1485"/>
              </a:xfrm>
              <a:prstGeom prst="ellipse">
                <a:avLst/>
              </a:prstGeom>
              <a:solidFill>
                <a:srgbClr val="008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7" name="Oval 30"/>
              <p:cNvSpPr>
                <a:spLocks noChangeArrowheads="1"/>
              </p:cNvSpPr>
              <p:nvPr/>
            </p:nvSpPr>
            <p:spPr bwMode="auto">
              <a:xfrm>
                <a:off x="6468" y="6486"/>
                <a:ext cx="600" cy="1485"/>
              </a:xfrm>
              <a:prstGeom prst="ellipse">
                <a:avLst/>
              </a:prstGeom>
              <a:solidFill>
                <a:srgbClr val="00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8" name="Rectangle 29"/>
              <p:cNvSpPr>
                <a:spLocks noChangeArrowheads="1"/>
              </p:cNvSpPr>
              <p:nvPr/>
            </p:nvSpPr>
            <p:spPr bwMode="auto">
              <a:xfrm>
                <a:off x="7773" y="7191"/>
                <a:ext cx="735" cy="15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9" name="Rectangle 28"/>
              <p:cNvSpPr>
                <a:spLocks noChangeArrowheads="1"/>
              </p:cNvSpPr>
              <p:nvPr/>
            </p:nvSpPr>
            <p:spPr bwMode="auto">
              <a:xfrm>
                <a:off x="5628" y="7146"/>
                <a:ext cx="735" cy="15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40" name="Line 27"/>
              <p:cNvSpPr>
                <a:spLocks noChangeShapeType="1"/>
              </p:cNvSpPr>
              <p:nvPr/>
            </p:nvSpPr>
            <p:spPr bwMode="auto">
              <a:xfrm flipV="1">
                <a:off x="5745" y="7464"/>
                <a:ext cx="456"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8641" name="Line 26"/>
              <p:cNvSpPr>
                <a:spLocks noChangeShapeType="1"/>
              </p:cNvSpPr>
              <p:nvPr/>
            </p:nvSpPr>
            <p:spPr bwMode="auto">
              <a:xfrm>
                <a:off x="6798" y="665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2" name="Line 25"/>
              <p:cNvSpPr>
                <a:spLocks noChangeShapeType="1"/>
              </p:cNvSpPr>
              <p:nvPr/>
            </p:nvSpPr>
            <p:spPr bwMode="auto">
              <a:xfrm>
                <a:off x="6708" y="692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3" name="Line 24"/>
              <p:cNvSpPr>
                <a:spLocks noChangeShapeType="1"/>
              </p:cNvSpPr>
              <p:nvPr/>
            </p:nvSpPr>
            <p:spPr bwMode="auto">
              <a:xfrm>
                <a:off x="6663" y="7236"/>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4" name="Line 23"/>
              <p:cNvSpPr>
                <a:spLocks noChangeShapeType="1"/>
              </p:cNvSpPr>
              <p:nvPr/>
            </p:nvSpPr>
            <p:spPr bwMode="auto">
              <a:xfrm>
                <a:off x="6708" y="7506"/>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5" name="Line 22"/>
              <p:cNvSpPr>
                <a:spLocks noChangeShapeType="1"/>
              </p:cNvSpPr>
              <p:nvPr/>
            </p:nvSpPr>
            <p:spPr bwMode="auto">
              <a:xfrm>
                <a:off x="6783" y="779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6" name="Line 21"/>
              <p:cNvSpPr>
                <a:spLocks noChangeShapeType="1"/>
              </p:cNvSpPr>
              <p:nvPr/>
            </p:nvSpPr>
            <p:spPr bwMode="auto">
              <a:xfrm flipV="1">
                <a:off x="8082" y="7521"/>
                <a:ext cx="378" cy="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7" name="Text Box 20"/>
              <p:cNvSpPr txBox="1">
                <a:spLocks noChangeArrowheads="1"/>
              </p:cNvSpPr>
              <p:nvPr/>
            </p:nvSpPr>
            <p:spPr bwMode="auto">
              <a:xfrm>
                <a:off x="5688" y="740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V</a:t>
                </a:r>
                <a:endParaRPr lang="en-US" altLang="zh-CN"/>
              </a:p>
            </p:txBody>
          </p:sp>
          <p:sp>
            <p:nvSpPr>
              <p:cNvPr id="68648" name="Text Box 19"/>
              <p:cNvSpPr txBox="1">
                <a:spLocks noChangeArrowheads="1"/>
              </p:cNvSpPr>
              <p:nvPr/>
            </p:nvSpPr>
            <p:spPr bwMode="auto">
              <a:xfrm>
                <a:off x="7968" y="740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V</a:t>
                </a:r>
                <a:endParaRPr lang="en-US" altLang="zh-CN"/>
              </a:p>
            </p:txBody>
          </p:sp>
          <p:sp>
            <p:nvSpPr>
              <p:cNvPr id="68649" name="Line 18"/>
              <p:cNvSpPr>
                <a:spLocks noChangeShapeType="1"/>
              </p:cNvSpPr>
              <p:nvPr/>
            </p:nvSpPr>
            <p:spPr bwMode="auto">
              <a:xfrm flipV="1">
                <a:off x="6714" y="5982"/>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0" name="Line 17"/>
              <p:cNvSpPr>
                <a:spLocks noChangeShapeType="1"/>
              </p:cNvSpPr>
              <p:nvPr/>
            </p:nvSpPr>
            <p:spPr bwMode="auto">
              <a:xfrm flipV="1">
                <a:off x="7683" y="5982"/>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1" name="Text Box 16"/>
              <p:cNvSpPr txBox="1">
                <a:spLocks noChangeArrowheads="1"/>
              </p:cNvSpPr>
              <p:nvPr/>
            </p:nvSpPr>
            <p:spPr bwMode="auto">
              <a:xfrm>
                <a:off x="6942" y="569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X</a:t>
                </a:r>
                <a:endParaRPr lang="en-US" altLang="zh-CN"/>
              </a:p>
            </p:txBody>
          </p:sp>
          <p:sp>
            <p:nvSpPr>
              <p:cNvPr id="68652" name="Line 15"/>
              <p:cNvSpPr>
                <a:spLocks noChangeShapeType="1"/>
              </p:cNvSpPr>
              <p:nvPr/>
            </p:nvSpPr>
            <p:spPr bwMode="auto">
              <a:xfrm>
                <a:off x="7398" y="6096"/>
                <a:ext cx="28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53" name="Line 14"/>
              <p:cNvSpPr>
                <a:spLocks noChangeShapeType="1"/>
              </p:cNvSpPr>
              <p:nvPr/>
            </p:nvSpPr>
            <p:spPr bwMode="auto">
              <a:xfrm flipH="1">
                <a:off x="6714" y="6096"/>
                <a:ext cx="22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3" name="Line 12"/>
            <p:cNvSpPr>
              <a:spLocks noChangeShapeType="1"/>
            </p:cNvSpPr>
            <p:nvPr/>
          </p:nvSpPr>
          <p:spPr bwMode="auto">
            <a:xfrm>
              <a:off x="6942" y="8946"/>
              <a:ext cx="0" cy="7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4" name="Line 11"/>
            <p:cNvSpPr>
              <a:spLocks noChangeShapeType="1"/>
            </p:cNvSpPr>
            <p:nvPr/>
          </p:nvSpPr>
          <p:spPr bwMode="auto">
            <a:xfrm>
              <a:off x="7113" y="9174"/>
              <a:ext cx="0" cy="285"/>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5" name="Line 10"/>
            <p:cNvSpPr>
              <a:spLocks noChangeShapeType="1"/>
            </p:cNvSpPr>
            <p:nvPr/>
          </p:nvSpPr>
          <p:spPr bwMode="auto">
            <a:xfrm flipH="1">
              <a:off x="5346" y="7236"/>
              <a:ext cx="28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6" name="Line 9"/>
            <p:cNvSpPr>
              <a:spLocks noChangeShapeType="1"/>
            </p:cNvSpPr>
            <p:nvPr/>
          </p:nvSpPr>
          <p:spPr bwMode="auto">
            <a:xfrm>
              <a:off x="5346" y="7236"/>
              <a:ext cx="0" cy="20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7" name="Line 8"/>
            <p:cNvSpPr>
              <a:spLocks noChangeShapeType="1"/>
            </p:cNvSpPr>
            <p:nvPr/>
          </p:nvSpPr>
          <p:spPr bwMode="auto">
            <a:xfrm>
              <a:off x="5346" y="9288"/>
              <a:ext cx="159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8" name="Line 7"/>
            <p:cNvSpPr>
              <a:spLocks noChangeShapeType="1"/>
            </p:cNvSpPr>
            <p:nvPr/>
          </p:nvSpPr>
          <p:spPr bwMode="auto">
            <a:xfrm>
              <a:off x="7113" y="9288"/>
              <a:ext cx="188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9" name="Line 6"/>
            <p:cNvSpPr>
              <a:spLocks noChangeShapeType="1"/>
            </p:cNvSpPr>
            <p:nvPr/>
          </p:nvSpPr>
          <p:spPr bwMode="auto">
            <a:xfrm flipV="1">
              <a:off x="8994" y="7236"/>
              <a:ext cx="0" cy="20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Line 5"/>
            <p:cNvSpPr>
              <a:spLocks noChangeShapeType="1"/>
            </p:cNvSpPr>
            <p:nvPr/>
          </p:nvSpPr>
          <p:spPr bwMode="auto">
            <a:xfrm>
              <a:off x="8481" y="7236"/>
              <a:ext cx="5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1" name="Text Box 4"/>
            <p:cNvSpPr txBox="1">
              <a:spLocks noChangeArrowheads="1"/>
            </p:cNvSpPr>
            <p:nvPr/>
          </p:nvSpPr>
          <p:spPr bwMode="auto">
            <a:xfrm>
              <a:off x="6828" y="9573"/>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500">
                  <a:latin typeface="Times New Roman" panose="02020603050405020304" pitchFamily="18" charset="0"/>
                  <a:cs typeface="Times New Roman" panose="02020603050405020304" pitchFamily="18" charset="0"/>
                </a:rPr>
                <a:t>U</a:t>
              </a:r>
              <a:endParaRPr lang="en-US" altLang="zh-CN"/>
            </a:p>
          </p:txBody>
        </p:sp>
        <p:sp>
          <p:nvSpPr>
            <p:cNvPr id="68632" name="Text Box 3"/>
            <p:cNvSpPr txBox="1">
              <a:spLocks noChangeArrowheads="1"/>
            </p:cNvSpPr>
            <p:nvPr/>
          </p:nvSpPr>
          <p:spPr bwMode="auto">
            <a:xfrm>
              <a:off x="7170" y="9060"/>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宋体" panose="02010600030101010101" pitchFamily="2" charset="-122"/>
                  <a:cs typeface="Times New Roman" panose="02020603050405020304" pitchFamily="18" charset="0"/>
                </a:rPr>
                <a:t>-</a:t>
              </a:r>
              <a:endParaRPr lang="en-US" altLang="zh-CN"/>
            </a:p>
          </p:txBody>
        </p:sp>
        <p:sp>
          <p:nvSpPr>
            <p:cNvPr id="68633" name="Text Box 2"/>
            <p:cNvSpPr txBox="1">
              <a:spLocks noChangeArrowheads="1"/>
            </p:cNvSpPr>
            <p:nvPr/>
          </p:nvSpPr>
          <p:spPr bwMode="auto">
            <a:xfrm>
              <a:off x="6429" y="9060"/>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宋体" panose="02010600030101010101" pitchFamily="2" charset="-122"/>
                  <a:cs typeface="Times New Roman" panose="02020603050405020304" pitchFamily="18" charset="0"/>
                </a:rPr>
                <a:t>+</a:t>
              </a:r>
              <a:endParaRPr lang="en-US" altLang="zh-CN"/>
            </a:p>
          </p:txBody>
        </p:sp>
      </p:grpSp>
      <p:sp>
        <p:nvSpPr>
          <p:cNvPr id="37" name="矩形 36"/>
          <p:cNvSpPr>
            <a:spLocks noChangeArrowheads="1"/>
          </p:cNvSpPr>
          <p:nvPr/>
        </p:nvSpPr>
        <p:spPr bwMode="auto">
          <a:xfrm>
            <a:off x="179388" y="1636713"/>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解：电容器视为无穷大平行板电容器，极板间电场的大小为：</a:t>
            </a:r>
          </a:p>
        </p:txBody>
      </p:sp>
      <p:sp>
        <p:nvSpPr>
          <p:cNvPr id="68613" name="Rectangle 43"/>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9" name="对象 38"/>
          <p:cNvGraphicFramePr>
            <a:graphicFrameLocks noChangeAspect="1"/>
          </p:cNvGraphicFramePr>
          <p:nvPr/>
        </p:nvGraphicFramePr>
        <p:xfrm>
          <a:off x="3132138" y="2160588"/>
          <a:ext cx="852487" cy="749300"/>
        </p:xfrm>
        <a:graphic>
          <a:graphicData uri="http://schemas.openxmlformats.org/presentationml/2006/ole">
            <mc:AlternateContent xmlns:mc="http://schemas.openxmlformats.org/markup-compatibility/2006">
              <mc:Choice xmlns:v="urn:schemas-microsoft-com:vml" Requires="v">
                <p:oleObj name="Equation" r:id="rId2" imgW="444307" imgH="393529" progId="Equation.DSMT4">
                  <p:embed/>
                </p:oleObj>
              </mc:Choice>
              <mc:Fallback>
                <p:oleObj name="Equation" r:id="rId2" imgW="444307" imgH="393529" progId="Equation.DSMT4">
                  <p:embed/>
                  <p:pic>
                    <p:nvPicPr>
                      <p:cNvPr id="0" name="对象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160588"/>
                        <a:ext cx="85248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矩形 39"/>
          <p:cNvSpPr>
            <a:spLocks noChangeArrowheads="1"/>
          </p:cNvSpPr>
          <p:nvPr/>
        </p:nvSpPr>
        <p:spPr bwMode="auto">
          <a:xfrm>
            <a:off x="601663" y="3232150"/>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电位移为</a:t>
            </a:r>
          </a:p>
        </p:txBody>
      </p:sp>
      <p:sp>
        <p:nvSpPr>
          <p:cNvPr id="68616" name="Rectangle 45"/>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 name="对象 41"/>
          <p:cNvGraphicFramePr>
            <a:graphicFrameLocks noChangeAspect="1"/>
          </p:cNvGraphicFramePr>
          <p:nvPr/>
        </p:nvGraphicFramePr>
        <p:xfrm>
          <a:off x="2909888" y="3198813"/>
          <a:ext cx="1820862" cy="739775"/>
        </p:xfrm>
        <a:graphic>
          <a:graphicData uri="http://schemas.openxmlformats.org/presentationml/2006/ole">
            <mc:AlternateContent xmlns:mc="http://schemas.openxmlformats.org/markup-compatibility/2006">
              <mc:Choice xmlns:v="urn:schemas-microsoft-com:vml" Requires="v">
                <p:oleObj name="Equation" r:id="rId4" imgW="965200" imgH="393700" progId="Equation.DSMT4">
                  <p:embed/>
                </p:oleObj>
              </mc:Choice>
              <mc:Fallback>
                <p:oleObj name="Equation" r:id="rId4" imgW="965200" imgH="393700" progId="Equation.DSMT4">
                  <p:embed/>
                  <p:pic>
                    <p:nvPicPr>
                      <p:cNvPr id="0" name="对象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9888" y="3198813"/>
                        <a:ext cx="18208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矩形 42"/>
          <p:cNvSpPr>
            <a:spLocks noChangeArrowheads="1"/>
          </p:cNvSpPr>
          <p:nvPr/>
        </p:nvSpPr>
        <p:spPr bwMode="auto">
          <a:xfrm>
            <a:off x="528638" y="4083050"/>
            <a:ext cx="3798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极板拉开时，位移电流密度为：</a:t>
            </a:r>
          </a:p>
        </p:txBody>
      </p:sp>
      <p:sp>
        <p:nvSpPr>
          <p:cNvPr id="68619" name="Rectangle 47"/>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5" name="对象 44"/>
          <p:cNvGraphicFramePr>
            <a:graphicFrameLocks noChangeAspect="1"/>
          </p:cNvGraphicFramePr>
          <p:nvPr/>
        </p:nvGraphicFramePr>
        <p:xfrm>
          <a:off x="2124075" y="4587875"/>
          <a:ext cx="4752975" cy="796925"/>
        </p:xfrm>
        <a:graphic>
          <a:graphicData uri="http://schemas.openxmlformats.org/presentationml/2006/ole">
            <mc:AlternateContent xmlns:mc="http://schemas.openxmlformats.org/markup-compatibility/2006">
              <mc:Choice xmlns:v="urn:schemas-microsoft-com:vml" Requires="v">
                <p:oleObj name="Equation" r:id="rId6" imgW="2578100" imgH="431800" progId="Equation.DSMT4">
                  <p:embed/>
                </p:oleObj>
              </mc:Choice>
              <mc:Fallback>
                <p:oleObj name="Equation" r:id="rId6" imgW="2578100" imgH="431800" progId="Equation.DSMT4">
                  <p:embed/>
                  <p:pic>
                    <p:nvPicPr>
                      <p:cNvPr id="0" name="对象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4587875"/>
                        <a:ext cx="47529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矩形 45"/>
          <p:cNvSpPr>
            <a:spLocks noChangeArrowheads="1"/>
          </p:cNvSpPr>
          <p:nvPr/>
        </p:nvSpPr>
        <p:spPr bwMode="auto">
          <a:xfrm>
            <a:off x="601663" y="5600700"/>
            <a:ext cx="8039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位移电流的方向：极板拉开时，电位移矢量减小，</a:t>
            </a:r>
            <a:r>
              <a:rPr lang="en-US" altLang="zh-CN" sz="2000" b="1">
                <a:solidFill>
                  <a:schemeClr val="bg1"/>
                </a:solidFill>
              </a:rPr>
              <a:t>dD/dt</a:t>
            </a:r>
            <a:r>
              <a:rPr lang="zh-CN" altLang="zh-CN" sz="2000" b="1">
                <a:solidFill>
                  <a:schemeClr val="bg1"/>
                </a:solidFill>
              </a:rPr>
              <a:t>为“</a:t>
            </a:r>
            <a:r>
              <a:rPr lang="en-US" altLang="zh-CN" sz="2000" b="1">
                <a:solidFill>
                  <a:schemeClr val="bg1"/>
                </a:solidFill>
              </a:rPr>
              <a:t>—</a:t>
            </a:r>
            <a:r>
              <a:rPr lang="zh-CN" altLang="zh-CN" sz="2000" b="1">
                <a:solidFill>
                  <a:schemeClr val="bg1"/>
                </a:solidFill>
              </a:rPr>
              <a:t>”，</a:t>
            </a:r>
            <a:r>
              <a:rPr lang="en-US" altLang="zh-CN" sz="2000" b="1">
                <a:solidFill>
                  <a:schemeClr val="bg1"/>
                </a:solidFill>
              </a:rPr>
              <a:t>j</a:t>
            </a:r>
            <a:r>
              <a:rPr lang="en-US" altLang="zh-CN" sz="1200" b="1">
                <a:solidFill>
                  <a:schemeClr val="bg1"/>
                </a:solidFill>
              </a:rPr>
              <a:t>d</a:t>
            </a:r>
            <a:r>
              <a:rPr lang="zh-CN" altLang="zh-CN" sz="2000" b="1">
                <a:solidFill>
                  <a:schemeClr val="bg1"/>
                </a:solidFill>
              </a:rPr>
              <a:t>与</a:t>
            </a:r>
            <a:r>
              <a:rPr lang="en-US" altLang="zh-CN" sz="2000" b="1">
                <a:solidFill>
                  <a:schemeClr val="bg1"/>
                </a:solidFill>
              </a:rPr>
              <a:t>D</a:t>
            </a:r>
            <a:r>
              <a:rPr lang="zh-CN" altLang="zh-CN" sz="2000" b="1">
                <a:solidFill>
                  <a:schemeClr val="bg1"/>
                </a:solidFill>
              </a:rPr>
              <a:t>的方向相反。</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3" grpId="0"/>
      <p:bldP spid="4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190500" y="387350"/>
            <a:ext cx="6253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FFFF00"/>
                </a:solidFill>
                <a:latin typeface="Times New Roman" panose="02020603050405020304" pitchFamily="18" charset="0"/>
              </a:rPr>
              <a:t>三</a:t>
            </a:r>
            <a:r>
              <a:rPr kumimoji="1" lang="en-US" altLang="zh-CN" sz="2800" b="1" dirty="0">
                <a:solidFill>
                  <a:srgbClr val="FFFF00"/>
                </a:solidFill>
                <a:latin typeface="Times New Roman" panose="02020603050405020304" pitchFamily="18" charset="0"/>
              </a:rPr>
              <a:t>. </a:t>
            </a:r>
            <a:r>
              <a:rPr kumimoji="1" lang="zh-CN" altLang="en-US" sz="2800" b="1" dirty="0">
                <a:solidFill>
                  <a:srgbClr val="FFFF00"/>
                </a:solidFill>
                <a:latin typeface="Times New Roman" panose="02020603050405020304" pitchFamily="18" charset="0"/>
              </a:rPr>
              <a:t>麦克斯韦方程组的积分形式</a:t>
            </a:r>
          </a:p>
        </p:txBody>
      </p:sp>
      <p:sp>
        <p:nvSpPr>
          <p:cNvPr id="148483" name="Rectangle 3"/>
          <p:cNvSpPr>
            <a:spLocks noChangeArrowheads="1"/>
          </p:cNvSpPr>
          <p:nvPr/>
        </p:nvSpPr>
        <p:spPr bwMode="auto">
          <a:xfrm>
            <a:off x="419100" y="971550"/>
            <a:ext cx="465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1. </a:t>
            </a:r>
            <a:r>
              <a:rPr kumimoji="1" lang="zh-CN" altLang="en-US" sz="2400" b="1">
                <a:solidFill>
                  <a:srgbClr val="66FFFF"/>
                </a:solidFill>
                <a:latin typeface="Times New Roman" panose="02020603050405020304" pitchFamily="18" charset="0"/>
              </a:rPr>
              <a:t>电场的高斯定理</a:t>
            </a:r>
          </a:p>
        </p:txBody>
      </p:sp>
      <p:graphicFrame>
        <p:nvGraphicFramePr>
          <p:cNvPr id="148484" name="Object 4"/>
          <p:cNvGraphicFramePr>
            <a:graphicFrameLocks/>
          </p:cNvGraphicFramePr>
          <p:nvPr/>
        </p:nvGraphicFramePr>
        <p:xfrm>
          <a:off x="1543050" y="2478088"/>
          <a:ext cx="2220913" cy="608012"/>
        </p:xfrm>
        <a:graphic>
          <a:graphicData uri="http://schemas.openxmlformats.org/presentationml/2006/ole">
            <mc:AlternateContent xmlns:mc="http://schemas.openxmlformats.org/markup-compatibility/2006">
              <mc:Choice xmlns:v="urn:schemas-microsoft-com:vml" Requires="v">
                <p:oleObj name="公式" r:id="rId2" imgW="2114601" imgH="504900" progId="Equation.3">
                  <p:embed/>
                </p:oleObj>
              </mc:Choice>
              <mc:Fallback>
                <p:oleObj name="公式" r:id="rId2" imgW="2114601" imgH="50490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2478088"/>
                        <a:ext cx="22209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5" name="Object 5"/>
          <p:cNvGraphicFramePr>
            <a:graphicFrameLocks/>
          </p:cNvGraphicFramePr>
          <p:nvPr/>
        </p:nvGraphicFramePr>
        <p:xfrm>
          <a:off x="3862388" y="2482850"/>
          <a:ext cx="1524000" cy="608013"/>
        </p:xfrm>
        <a:graphic>
          <a:graphicData uri="http://schemas.openxmlformats.org/presentationml/2006/ole">
            <mc:AlternateContent xmlns:mc="http://schemas.openxmlformats.org/markup-compatibility/2006">
              <mc:Choice xmlns:v="urn:schemas-microsoft-com:vml" Requires="v">
                <p:oleObj name="公式" r:id="rId4" imgW="1419278" imgH="504900" progId="Equation.3">
                  <p:embed/>
                </p:oleObj>
              </mc:Choice>
              <mc:Fallback>
                <p:oleObj name="公式" r:id="rId4" imgW="1419278" imgH="504900"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388" y="2482850"/>
                        <a:ext cx="15240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6" name="Object 6"/>
          <p:cNvGraphicFramePr>
            <a:graphicFrameLocks/>
          </p:cNvGraphicFramePr>
          <p:nvPr/>
        </p:nvGraphicFramePr>
        <p:xfrm>
          <a:off x="822325" y="1574800"/>
          <a:ext cx="1090613" cy="608013"/>
        </p:xfrm>
        <a:graphic>
          <a:graphicData uri="http://schemas.openxmlformats.org/presentationml/2006/ole">
            <mc:AlternateContent xmlns:mc="http://schemas.openxmlformats.org/markup-compatibility/2006">
              <mc:Choice xmlns:v="urn:schemas-microsoft-com:vml" Requires="v">
                <p:oleObj name="公式" r:id="rId6" imgW="1000032" imgH="504900" progId="Equation.3">
                  <p:embed/>
                </p:oleObj>
              </mc:Choice>
              <mc:Fallback>
                <p:oleObj name="公式" r:id="rId6" imgW="1000032" imgH="504900"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325" y="1574800"/>
                        <a:ext cx="10906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7" name="Object 7"/>
          <p:cNvGraphicFramePr>
            <a:graphicFrameLocks/>
          </p:cNvGraphicFramePr>
          <p:nvPr/>
        </p:nvGraphicFramePr>
        <p:xfrm>
          <a:off x="4532313" y="1598613"/>
          <a:ext cx="1511300" cy="508000"/>
        </p:xfrm>
        <a:graphic>
          <a:graphicData uri="http://schemas.openxmlformats.org/presentationml/2006/ole">
            <mc:AlternateContent xmlns:mc="http://schemas.openxmlformats.org/markup-compatibility/2006">
              <mc:Choice xmlns:v="urn:schemas-microsoft-com:vml" Requires="v">
                <p:oleObj name="公式" r:id="rId8" imgW="1419278" imgH="400140" progId="Equation.3">
                  <p:embed/>
                </p:oleObj>
              </mc:Choice>
              <mc:Fallback>
                <p:oleObj name="公式" r:id="rId8" imgW="1419278" imgH="40014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2313" y="1598613"/>
                        <a:ext cx="15113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8" name="Rectangle 8"/>
          <p:cNvSpPr>
            <a:spLocks noChangeArrowheads="1"/>
          </p:cNvSpPr>
          <p:nvPr/>
        </p:nvSpPr>
        <p:spPr bwMode="auto">
          <a:xfrm>
            <a:off x="1314450" y="2420938"/>
            <a:ext cx="4283075" cy="7524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489" name="Rectangle 9"/>
          <p:cNvSpPr>
            <a:spLocks noChangeArrowheads="1"/>
          </p:cNvSpPr>
          <p:nvPr/>
        </p:nvSpPr>
        <p:spPr bwMode="auto">
          <a:xfrm>
            <a:off x="409575" y="3895725"/>
            <a:ext cx="416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2. </a:t>
            </a:r>
            <a:r>
              <a:rPr kumimoji="1" lang="zh-CN" altLang="en-US" sz="2400" b="1">
                <a:solidFill>
                  <a:srgbClr val="66FFFF"/>
                </a:solidFill>
                <a:latin typeface="Times New Roman" panose="02020603050405020304" pitchFamily="18" charset="0"/>
              </a:rPr>
              <a:t>磁场的高斯定理</a:t>
            </a:r>
          </a:p>
        </p:txBody>
      </p:sp>
      <p:graphicFrame>
        <p:nvGraphicFramePr>
          <p:cNvPr id="148490" name="Object 10"/>
          <p:cNvGraphicFramePr>
            <a:graphicFrameLocks/>
          </p:cNvGraphicFramePr>
          <p:nvPr/>
        </p:nvGraphicFramePr>
        <p:xfrm>
          <a:off x="803275" y="4514850"/>
          <a:ext cx="1054100" cy="608013"/>
        </p:xfrm>
        <a:graphic>
          <a:graphicData uri="http://schemas.openxmlformats.org/presentationml/2006/ole">
            <mc:AlternateContent xmlns:mc="http://schemas.openxmlformats.org/markup-compatibility/2006">
              <mc:Choice xmlns:v="urn:schemas-microsoft-com:vml" Requires="v">
                <p:oleObj name="公式" r:id="rId10" imgW="961943" imgH="504900" progId="Equation.3">
                  <p:embed/>
                </p:oleObj>
              </mc:Choice>
              <mc:Fallback>
                <p:oleObj name="公式" r:id="rId10" imgW="961943" imgH="504900" progId="Equation.3">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275" y="4514850"/>
                        <a:ext cx="10541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1" name="Object 11"/>
          <p:cNvGraphicFramePr>
            <a:graphicFrameLocks/>
          </p:cNvGraphicFramePr>
          <p:nvPr/>
        </p:nvGraphicFramePr>
        <p:xfrm>
          <a:off x="4237038" y="4600575"/>
          <a:ext cx="1536700" cy="315913"/>
        </p:xfrm>
        <a:graphic>
          <a:graphicData uri="http://schemas.openxmlformats.org/presentationml/2006/ole">
            <mc:AlternateContent xmlns:mc="http://schemas.openxmlformats.org/markup-compatibility/2006">
              <mc:Choice xmlns:v="urn:schemas-microsoft-com:vml" Requires="v">
                <p:oleObj name="公式" r:id="rId12" imgW="1428733" imgH="209520" progId="Equation.3">
                  <p:embed/>
                </p:oleObj>
              </mc:Choice>
              <mc:Fallback>
                <p:oleObj name="公式" r:id="rId12" imgW="1428733" imgH="209520" progId="Equation.3">
                  <p:embed/>
                  <p:pic>
                    <p:nvPicPr>
                      <p:cNvPr id="0" name="Object 1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37038" y="4600575"/>
                        <a:ext cx="15367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2" name="Object 12"/>
          <p:cNvGraphicFramePr>
            <a:graphicFrameLocks/>
          </p:cNvGraphicFramePr>
          <p:nvPr/>
        </p:nvGraphicFramePr>
        <p:xfrm>
          <a:off x="1979613" y="1549400"/>
          <a:ext cx="2514600" cy="608013"/>
        </p:xfrm>
        <a:graphic>
          <a:graphicData uri="http://schemas.openxmlformats.org/presentationml/2006/ole">
            <mc:AlternateContent xmlns:mc="http://schemas.openxmlformats.org/markup-compatibility/2006">
              <mc:Choice xmlns:v="urn:schemas-microsoft-com:vml" Requires="v">
                <p:oleObj name="公式" r:id="rId14" imgW="2409856" imgH="504900" progId="Equation.3">
                  <p:embed/>
                </p:oleObj>
              </mc:Choice>
              <mc:Fallback>
                <p:oleObj name="公式" r:id="rId14" imgW="2409856" imgH="504900" progId="Equation.3">
                  <p:embed/>
                  <p:pic>
                    <p:nvPicPr>
                      <p:cNvPr id="0" name="Object 1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79613" y="1549400"/>
                        <a:ext cx="25146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3" name="Object 13"/>
          <p:cNvGraphicFramePr>
            <a:graphicFrameLocks/>
          </p:cNvGraphicFramePr>
          <p:nvPr/>
        </p:nvGraphicFramePr>
        <p:xfrm>
          <a:off x="1816100" y="4508500"/>
          <a:ext cx="2438400" cy="608013"/>
        </p:xfrm>
        <a:graphic>
          <a:graphicData uri="http://schemas.openxmlformats.org/presentationml/2006/ole">
            <mc:AlternateContent xmlns:mc="http://schemas.openxmlformats.org/markup-compatibility/2006">
              <mc:Choice xmlns:v="urn:schemas-microsoft-com:vml" Requires="v">
                <p:oleObj name="公式" r:id="rId16" imgW="2333678" imgH="504900" progId="Equation.3">
                  <p:embed/>
                </p:oleObj>
              </mc:Choice>
              <mc:Fallback>
                <p:oleObj name="公式" r:id="rId16" imgW="2333678" imgH="504900" progId="Equation.3">
                  <p:embed/>
                  <p:pic>
                    <p:nvPicPr>
                      <p:cNvPr id="0" name="Object 1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16100" y="4508500"/>
                        <a:ext cx="24384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4" name="Text Box 14"/>
          <p:cNvSpPr txBox="1">
            <a:spLocks noChangeArrowheads="1"/>
          </p:cNvSpPr>
          <p:nvPr/>
        </p:nvSpPr>
        <p:spPr bwMode="auto">
          <a:xfrm>
            <a:off x="746125" y="3238500"/>
            <a:ext cx="579437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静电场是有源场、感应电场是涡旋场</a:t>
            </a:r>
          </a:p>
        </p:txBody>
      </p:sp>
      <p:graphicFrame>
        <p:nvGraphicFramePr>
          <p:cNvPr id="148495" name="Object 15"/>
          <p:cNvGraphicFramePr>
            <a:graphicFrameLocks/>
          </p:cNvGraphicFramePr>
          <p:nvPr/>
        </p:nvGraphicFramePr>
        <p:xfrm>
          <a:off x="1716088" y="5300663"/>
          <a:ext cx="1500187" cy="608012"/>
        </p:xfrm>
        <a:graphic>
          <a:graphicData uri="http://schemas.openxmlformats.org/presentationml/2006/ole">
            <mc:AlternateContent xmlns:mc="http://schemas.openxmlformats.org/markup-compatibility/2006">
              <mc:Choice xmlns:v="urn:schemas-microsoft-com:vml" Requires="v">
                <p:oleObj name="公式" r:id="rId18" imgW="1390644" imgH="504900" progId="Equation.3">
                  <p:embed/>
                </p:oleObj>
              </mc:Choice>
              <mc:Fallback>
                <p:oleObj name="公式" r:id="rId18" imgW="1390644" imgH="504900" progId="Equation.3">
                  <p:embed/>
                  <p:pic>
                    <p:nvPicPr>
                      <p:cNvPr id="0" name="Object 1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16088" y="5300663"/>
                        <a:ext cx="1500187" cy="6080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6" name="Text Box 16"/>
          <p:cNvSpPr txBox="1">
            <a:spLocks noChangeArrowheads="1"/>
          </p:cNvSpPr>
          <p:nvPr/>
        </p:nvSpPr>
        <p:spPr bwMode="auto">
          <a:xfrm>
            <a:off x="727075" y="5949950"/>
            <a:ext cx="69770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传导电流、位移电流产生的磁场都是无源场</a:t>
            </a:r>
          </a:p>
        </p:txBody>
      </p:sp>
      <p:pic>
        <p:nvPicPr>
          <p:cNvPr id="69649"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24688" y="7938"/>
            <a:ext cx="2089150" cy="24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wipe(left)">
                                      <p:cBhvr>
                                        <p:cTn id="7" dur="500"/>
                                        <p:tgtEl>
                                          <p:spTgt spid="148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3"/>
                                        </p:tgtEl>
                                        <p:attrNameLst>
                                          <p:attrName>style.visibility</p:attrName>
                                        </p:attrNameLst>
                                      </p:cBhvr>
                                      <p:to>
                                        <p:strVal val="visible"/>
                                      </p:to>
                                    </p:set>
                                    <p:animEffect transition="in" filter="wipe(left)">
                                      <p:cBhvr>
                                        <p:cTn id="12" dur="500"/>
                                        <p:tgtEl>
                                          <p:spTgt spid="1484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8486"/>
                                        </p:tgtEl>
                                        <p:attrNameLst>
                                          <p:attrName>style.visibility</p:attrName>
                                        </p:attrNameLst>
                                      </p:cBhvr>
                                      <p:to>
                                        <p:strVal val="visible"/>
                                      </p:to>
                                    </p:set>
                                    <p:animEffect transition="in" filter="wipe(left)">
                                      <p:cBhvr>
                                        <p:cTn id="17" dur="500"/>
                                        <p:tgtEl>
                                          <p:spTgt spid="1484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8492"/>
                                        </p:tgtEl>
                                        <p:attrNameLst>
                                          <p:attrName>style.visibility</p:attrName>
                                        </p:attrNameLst>
                                      </p:cBhvr>
                                      <p:to>
                                        <p:strVal val="visible"/>
                                      </p:to>
                                    </p:set>
                                    <p:animEffect transition="in" filter="wipe(left)">
                                      <p:cBhvr>
                                        <p:cTn id="22" dur="500"/>
                                        <p:tgtEl>
                                          <p:spTgt spid="1484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8487"/>
                                        </p:tgtEl>
                                        <p:attrNameLst>
                                          <p:attrName>style.visibility</p:attrName>
                                        </p:attrNameLst>
                                      </p:cBhvr>
                                      <p:to>
                                        <p:strVal val="visible"/>
                                      </p:to>
                                    </p:set>
                                    <p:animEffect transition="in" filter="wipe(left)">
                                      <p:cBhvr>
                                        <p:cTn id="27" dur="500"/>
                                        <p:tgtEl>
                                          <p:spTgt spid="1484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8484"/>
                                        </p:tgtEl>
                                        <p:attrNameLst>
                                          <p:attrName>style.visibility</p:attrName>
                                        </p:attrNameLst>
                                      </p:cBhvr>
                                      <p:to>
                                        <p:strVal val="visible"/>
                                      </p:to>
                                    </p:set>
                                    <p:animEffect transition="in" filter="wipe(left)">
                                      <p:cBhvr>
                                        <p:cTn id="32" dur="500"/>
                                        <p:tgtEl>
                                          <p:spTgt spid="1484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8485"/>
                                        </p:tgtEl>
                                        <p:attrNameLst>
                                          <p:attrName>style.visibility</p:attrName>
                                        </p:attrNameLst>
                                      </p:cBhvr>
                                      <p:to>
                                        <p:strVal val="visible"/>
                                      </p:to>
                                    </p:set>
                                    <p:animEffect transition="in" filter="wipe(left)">
                                      <p:cBhvr>
                                        <p:cTn id="37" dur="500"/>
                                        <p:tgtEl>
                                          <p:spTgt spid="14848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148488"/>
                                        </p:tgtEl>
                                        <p:attrNameLst>
                                          <p:attrName>style.visibility</p:attrName>
                                        </p:attrNameLst>
                                      </p:cBhvr>
                                      <p:to>
                                        <p:strVal val="visible"/>
                                      </p:to>
                                    </p:set>
                                    <p:anim calcmode="lin" valueType="num">
                                      <p:cBhvr>
                                        <p:cTn id="42" dur="5000" fill="hold"/>
                                        <p:tgtEl>
                                          <p:spTgt spid="148488"/>
                                        </p:tgtEl>
                                        <p:attrNameLst>
                                          <p:attrName>ppt_w</p:attrName>
                                        </p:attrNameLst>
                                      </p:cBhvr>
                                      <p:tavLst>
                                        <p:tav tm="0" fmla="#ppt_w*sin(2.5*pi*$)">
                                          <p:val>
                                            <p:fltVal val="0"/>
                                          </p:val>
                                        </p:tav>
                                        <p:tav tm="100000">
                                          <p:val>
                                            <p:fltVal val="1"/>
                                          </p:val>
                                        </p:tav>
                                      </p:tavLst>
                                    </p:anim>
                                    <p:anim calcmode="lin" valueType="num">
                                      <p:cBhvr>
                                        <p:cTn id="43" dur="5000" fill="hold"/>
                                        <p:tgtEl>
                                          <p:spTgt spid="148488"/>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8494"/>
                                        </p:tgtEl>
                                        <p:attrNameLst>
                                          <p:attrName>style.visibility</p:attrName>
                                        </p:attrNameLst>
                                      </p:cBhvr>
                                      <p:to>
                                        <p:strVal val="visible"/>
                                      </p:to>
                                    </p:set>
                                    <p:animEffect transition="in" filter="wipe(left)">
                                      <p:cBhvr>
                                        <p:cTn id="48" dur="500"/>
                                        <p:tgtEl>
                                          <p:spTgt spid="14849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8489"/>
                                        </p:tgtEl>
                                        <p:attrNameLst>
                                          <p:attrName>style.visibility</p:attrName>
                                        </p:attrNameLst>
                                      </p:cBhvr>
                                      <p:to>
                                        <p:strVal val="visible"/>
                                      </p:to>
                                    </p:set>
                                    <p:animEffect transition="in" filter="wipe(left)">
                                      <p:cBhvr>
                                        <p:cTn id="53" dur="500"/>
                                        <p:tgtEl>
                                          <p:spTgt spid="14848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48490"/>
                                        </p:tgtEl>
                                        <p:attrNameLst>
                                          <p:attrName>style.visibility</p:attrName>
                                        </p:attrNameLst>
                                      </p:cBhvr>
                                      <p:to>
                                        <p:strVal val="visible"/>
                                      </p:to>
                                    </p:set>
                                    <p:animEffect transition="in" filter="wipe(left)">
                                      <p:cBhvr>
                                        <p:cTn id="58" dur="500"/>
                                        <p:tgtEl>
                                          <p:spTgt spid="14849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48493"/>
                                        </p:tgtEl>
                                        <p:attrNameLst>
                                          <p:attrName>style.visibility</p:attrName>
                                        </p:attrNameLst>
                                      </p:cBhvr>
                                      <p:to>
                                        <p:strVal val="visible"/>
                                      </p:to>
                                    </p:set>
                                    <p:animEffect transition="in" filter="wipe(left)">
                                      <p:cBhvr>
                                        <p:cTn id="63" dur="500"/>
                                        <p:tgtEl>
                                          <p:spTgt spid="14849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48491"/>
                                        </p:tgtEl>
                                        <p:attrNameLst>
                                          <p:attrName>style.visibility</p:attrName>
                                        </p:attrNameLst>
                                      </p:cBhvr>
                                      <p:to>
                                        <p:strVal val="visible"/>
                                      </p:to>
                                    </p:set>
                                    <p:animEffect transition="in" filter="wipe(left)">
                                      <p:cBhvr>
                                        <p:cTn id="68" dur="500"/>
                                        <p:tgtEl>
                                          <p:spTgt spid="14849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48495"/>
                                        </p:tgtEl>
                                        <p:attrNameLst>
                                          <p:attrName>style.visibility</p:attrName>
                                        </p:attrNameLst>
                                      </p:cBhvr>
                                      <p:to>
                                        <p:strVal val="visible"/>
                                      </p:to>
                                    </p:set>
                                    <p:animEffect transition="in" filter="wipe(left)">
                                      <p:cBhvr>
                                        <p:cTn id="73" dur="500"/>
                                        <p:tgtEl>
                                          <p:spTgt spid="14849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48496"/>
                                        </p:tgtEl>
                                        <p:attrNameLst>
                                          <p:attrName>style.visibility</p:attrName>
                                        </p:attrNameLst>
                                      </p:cBhvr>
                                      <p:to>
                                        <p:strVal val="visible"/>
                                      </p:to>
                                    </p:set>
                                    <p:animEffect transition="in" filter="wipe(left)">
                                      <p:cBhvr>
                                        <p:cTn id="78" dur="500"/>
                                        <p:tgtEl>
                                          <p:spTgt spid="148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autoUpdateAnimBg="0"/>
      <p:bldP spid="148483" grpId="0" autoUpdateAnimBg="0"/>
      <p:bldP spid="148488" grpId="0" animBg="1"/>
      <p:bldP spid="148489" grpId="0" autoUpdateAnimBg="0"/>
      <p:bldP spid="148494" grpId="0"/>
      <p:bldP spid="14849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400050" y="231775"/>
            <a:ext cx="3667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3. </a:t>
            </a:r>
            <a:r>
              <a:rPr kumimoji="1" lang="zh-CN" altLang="en-US" sz="2400" b="1">
                <a:solidFill>
                  <a:srgbClr val="66FFFF"/>
                </a:solidFill>
                <a:latin typeface="Times New Roman" panose="02020603050405020304" pitchFamily="18" charset="0"/>
              </a:rPr>
              <a:t>电场的环路定理</a:t>
            </a:r>
          </a:p>
        </p:txBody>
      </p:sp>
      <p:graphicFrame>
        <p:nvGraphicFramePr>
          <p:cNvPr id="149507" name="Object 3"/>
          <p:cNvGraphicFramePr>
            <a:graphicFrameLocks/>
          </p:cNvGraphicFramePr>
          <p:nvPr/>
        </p:nvGraphicFramePr>
        <p:xfrm>
          <a:off x="833438" y="781050"/>
          <a:ext cx="1028700" cy="608013"/>
        </p:xfrm>
        <a:graphic>
          <a:graphicData uri="http://schemas.openxmlformats.org/presentationml/2006/ole">
            <mc:AlternateContent xmlns:mc="http://schemas.openxmlformats.org/markup-compatibility/2006">
              <mc:Choice xmlns:v="urn:schemas-microsoft-com:vml" Requires="v">
                <p:oleObj name="公式" r:id="rId2" imgW="923855" imgH="504900" progId="Equation.3">
                  <p:embed/>
                </p:oleObj>
              </mc:Choice>
              <mc:Fallback>
                <p:oleObj name="公式" r:id="rId2" imgW="923855" imgH="50490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8" y="781050"/>
                        <a:ext cx="10287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8" name="Object 4"/>
          <p:cNvGraphicFramePr>
            <a:graphicFrameLocks/>
          </p:cNvGraphicFramePr>
          <p:nvPr/>
        </p:nvGraphicFramePr>
        <p:xfrm>
          <a:off x="4471988" y="885825"/>
          <a:ext cx="496887" cy="315913"/>
        </p:xfrm>
        <a:graphic>
          <a:graphicData uri="http://schemas.openxmlformats.org/presentationml/2006/ole">
            <mc:AlternateContent xmlns:mc="http://schemas.openxmlformats.org/markup-compatibility/2006">
              <mc:Choice xmlns:v="urn:schemas-microsoft-com:vml" Requires="v">
                <p:oleObj name="公式" r:id="rId4" imgW="390612" imgH="209520" progId="Equation.3">
                  <p:embed/>
                </p:oleObj>
              </mc:Choice>
              <mc:Fallback>
                <p:oleObj name="公式" r:id="rId4" imgW="390612" imgH="20952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988" y="885825"/>
                        <a:ext cx="4968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9" name="Object 5"/>
          <p:cNvGraphicFramePr>
            <a:graphicFrameLocks/>
          </p:cNvGraphicFramePr>
          <p:nvPr/>
        </p:nvGraphicFramePr>
        <p:xfrm>
          <a:off x="5033963" y="633413"/>
          <a:ext cx="1573212" cy="863600"/>
        </p:xfrm>
        <a:graphic>
          <a:graphicData uri="http://schemas.openxmlformats.org/presentationml/2006/ole">
            <mc:AlternateContent xmlns:mc="http://schemas.openxmlformats.org/markup-compatibility/2006">
              <mc:Choice xmlns:v="urn:schemas-microsoft-com:vml" Requires="v">
                <p:oleObj name="公式" r:id="rId6" imgW="1466822" imgH="771660" progId="Equation.3">
                  <p:embed/>
                </p:oleObj>
              </mc:Choice>
              <mc:Fallback>
                <p:oleObj name="公式" r:id="rId6" imgW="1466822" imgH="771660" progId="Equation.3">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3963" y="633413"/>
                        <a:ext cx="15732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0" name="Object 6"/>
          <p:cNvGraphicFramePr>
            <a:graphicFrameLocks/>
          </p:cNvGraphicFramePr>
          <p:nvPr/>
        </p:nvGraphicFramePr>
        <p:xfrm>
          <a:off x="1844675" y="1585913"/>
          <a:ext cx="3917950" cy="863600"/>
        </p:xfrm>
        <a:graphic>
          <a:graphicData uri="http://schemas.openxmlformats.org/presentationml/2006/ole">
            <mc:AlternateContent xmlns:mc="http://schemas.openxmlformats.org/markup-compatibility/2006">
              <mc:Choice xmlns:v="urn:schemas-microsoft-com:vml" Requires="v">
                <p:oleObj name="公式" r:id="rId8" imgW="3819410" imgH="771660" progId="Equation.3">
                  <p:embed/>
                </p:oleObj>
              </mc:Choice>
              <mc:Fallback>
                <p:oleObj name="公式" r:id="rId8" imgW="3819410" imgH="771660" progId="Equation.3">
                  <p:embed/>
                  <p:pic>
                    <p:nvPicPr>
                      <p:cNvPr id="0" name="Object 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4675" y="1585913"/>
                        <a:ext cx="39179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1" name="Rectangle 7"/>
          <p:cNvSpPr>
            <a:spLocks noChangeArrowheads="1"/>
          </p:cNvSpPr>
          <p:nvPr/>
        </p:nvSpPr>
        <p:spPr bwMode="auto">
          <a:xfrm>
            <a:off x="1466850" y="1566863"/>
            <a:ext cx="4718050" cy="950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512" name="Rectangle 8"/>
          <p:cNvSpPr>
            <a:spLocks noChangeArrowheads="1"/>
          </p:cNvSpPr>
          <p:nvPr/>
        </p:nvSpPr>
        <p:spPr bwMode="auto">
          <a:xfrm>
            <a:off x="2895600" y="231775"/>
            <a:ext cx="468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法拉第电磁感应定律</a:t>
            </a:r>
          </a:p>
        </p:txBody>
      </p:sp>
      <p:sp>
        <p:nvSpPr>
          <p:cNvPr id="149513" name="Rectangle 9"/>
          <p:cNvSpPr>
            <a:spLocks noChangeArrowheads="1"/>
          </p:cNvSpPr>
          <p:nvPr/>
        </p:nvSpPr>
        <p:spPr bwMode="auto">
          <a:xfrm>
            <a:off x="419100" y="3070225"/>
            <a:ext cx="4513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4. </a:t>
            </a:r>
            <a:r>
              <a:rPr kumimoji="1" lang="zh-CN" altLang="en-US" sz="2400" b="1">
                <a:solidFill>
                  <a:srgbClr val="66FFFF"/>
                </a:solidFill>
                <a:latin typeface="Times New Roman" panose="02020603050405020304" pitchFamily="18" charset="0"/>
              </a:rPr>
              <a:t>全电流安培环路定理</a:t>
            </a:r>
          </a:p>
        </p:txBody>
      </p:sp>
      <p:graphicFrame>
        <p:nvGraphicFramePr>
          <p:cNvPr id="149514" name="Object 10"/>
          <p:cNvGraphicFramePr>
            <a:graphicFrameLocks/>
          </p:cNvGraphicFramePr>
          <p:nvPr/>
        </p:nvGraphicFramePr>
        <p:xfrm>
          <a:off x="847725" y="3586163"/>
          <a:ext cx="1090613" cy="608012"/>
        </p:xfrm>
        <a:graphic>
          <a:graphicData uri="http://schemas.openxmlformats.org/presentationml/2006/ole">
            <mc:AlternateContent xmlns:mc="http://schemas.openxmlformats.org/markup-compatibility/2006">
              <mc:Choice xmlns:v="urn:schemas-microsoft-com:vml" Requires="v">
                <p:oleObj name="公式" r:id="rId10" imgW="1000032" imgH="504900" progId="Equation.3">
                  <p:embed/>
                </p:oleObj>
              </mc:Choice>
              <mc:Fallback>
                <p:oleObj name="公式" r:id="rId10" imgW="1000032" imgH="504900" progId="Equation.3">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725" y="3586163"/>
                        <a:ext cx="10906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5" name="Object 11"/>
          <p:cNvGraphicFramePr>
            <a:graphicFrameLocks/>
          </p:cNvGraphicFramePr>
          <p:nvPr/>
        </p:nvGraphicFramePr>
        <p:xfrm>
          <a:off x="4630738" y="3602038"/>
          <a:ext cx="974725" cy="508000"/>
        </p:xfrm>
        <a:graphic>
          <a:graphicData uri="http://schemas.openxmlformats.org/presentationml/2006/ole">
            <mc:AlternateContent xmlns:mc="http://schemas.openxmlformats.org/markup-compatibility/2006">
              <mc:Choice xmlns:v="urn:schemas-microsoft-com:vml" Requires="v">
                <p:oleObj name="公式" r:id="rId12" imgW="885766" imgH="400140" progId="Equation.3">
                  <p:embed/>
                </p:oleObj>
              </mc:Choice>
              <mc:Fallback>
                <p:oleObj name="公式" r:id="rId12" imgW="885766" imgH="400140" progId="Equation.3">
                  <p:embed/>
                  <p:pic>
                    <p:nvPicPr>
                      <p:cNvPr id="0" name="Object 1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30738" y="3602038"/>
                        <a:ext cx="9747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6" name="Object 12"/>
          <p:cNvGraphicFramePr>
            <a:graphicFrameLocks/>
          </p:cNvGraphicFramePr>
          <p:nvPr/>
        </p:nvGraphicFramePr>
        <p:xfrm>
          <a:off x="5754688" y="3371850"/>
          <a:ext cx="1622425" cy="860425"/>
        </p:xfrm>
        <a:graphic>
          <a:graphicData uri="http://schemas.openxmlformats.org/presentationml/2006/ole">
            <mc:AlternateContent xmlns:mc="http://schemas.openxmlformats.org/markup-compatibility/2006">
              <mc:Choice xmlns:v="urn:schemas-microsoft-com:vml" Requires="v">
                <p:oleObj name="公式" r:id="rId14" imgW="1533545" imgH="771660" progId="Equation.3">
                  <p:embed/>
                </p:oleObj>
              </mc:Choice>
              <mc:Fallback>
                <p:oleObj name="公式" r:id="rId14" imgW="1533545" imgH="771660" progId="Equation.3">
                  <p:embed/>
                  <p:pic>
                    <p:nvPicPr>
                      <p:cNvPr id="0" name="Object 1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54688" y="3371850"/>
                        <a:ext cx="1622425"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7" name="Object 13"/>
          <p:cNvGraphicFramePr>
            <a:graphicFrameLocks/>
          </p:cNvGraphicFramePr>
          <p:nvPr/>
        </p:nvGraphicFramePr>
        <p:xfrm>
          <a:off x="1884363" y="4279900"/>
          <a:ext cx="3425825" cy="874713"/>
        </p:xfrm>
        <a:graphic>
          <a:graphicData uri="http://schemas.openxmlformats.org/presentationml/2006/ole">
            <mc:AlternateContent xmlns:mc="http://schemas.openxmlformats.org/markup-compatibility/2006">
              <mc:Choice xmlns:v="urn:schemas-microsoft-com:vml" Requires="v">
                <p:oleObj name="公式" r:id="rId16" imgW="3324256" imgH="771660" progId="Equation.3">
                  <p:embed/>
                </p:oleObj>
              </mc:Choice>
              <mc:Fallback>
                <p:oleObj name="公式" r:id="rId16" imgW="3324256" imgH="771660" progId="Equation.3">
                  <p:embed/>
                  <p:pic>
                    <p:nvPicPr>
                      <p:cNvPr id="0" name="Object 1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4363" y="4279900"/>
                        <a:ext cx="3425825"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8" name="Rectangle 14"/>
          <p:cNvSpPr>
            <a:spLocks noChangeArrowheads="1"/>
          </p:cNvSpPr>
          <p:nvPr/>
        </p:nvSpPr>
        <p:spPr bwMode="auto">
          <a:xfrm>
            <a:off x="1547813" y="4273550"/>
            <a:ext cx="4224337" cy="8747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9519" name="Object 15"/>
          <p:cNvGraphicFramePr>
            <a:graphicFrameLocks/>
          </p:cNvGraphicFramePr>
          <p:nvPr/>
        </p:nvGraphicFramePr>
        <p:xfrm>
          <a:off x="1939925" y="776288"/>
          <a:ext cx="2425700" cy="608012"/>
        </p:xfrm>
        <a:graphic>
          <a:graphicData uri="http://schemas.openxmlformats.org/presentationml/2006/ole">
            <mc:AlternateContent xmlns:mc="http://schemas.openxmlformats.org/markup-compatibility/2006">
              <mc:Choice xmlns:v="urn:schemas-microsoft-com:vml" Requires="v">
                <p:oleObj name="公式" r:id="rId18" imgW="2333678" imgH="504900" progId="Equation.3">
                  <p:embed/>
                </p:oleObj>
              </mc:Choice>
              <mc:Fallback>
                <p:oleObj name="公式" r:id="rId18" imgW="2333678" imgH="504900" progId="Equation.3">
                  <p:embed/>
                  <p:pic>
                    <p:nvPicPr>
                      <p:cNvPr id="0" name="Object 1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39925" y="776288"/>
                        <a:ext cx="24257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0" name="Object 16"/>
          <p:cNvGraphicFramePr>
            <a:graphicFrameLocks/>
          </p:cNvGraphicFramePr>
          <p:nvPr/>
        </p:nvGraphicFramePr>
        <p:xfrm>
          <a:off x="2025650" y="3565525"/>
          <a:ext cx="2551113" cy="608013"/>
        </p:xfrm>
        <a:graphic>
          <a:graphicData uri="http://schemas.openxmlformats.org/presentationml/2006/ole">
            <mc:AlternateContent xmlns:mc="http://schemas.openxmlformats.org/markup-compatibility/2006">
              <mc:Choice xmlns:v="urn:schemas-microsoft-com:vml" Requires="v">
                <p:oleObj name="公式" r:id="rId20" imgW="2447945" imgH="504900" progId="Equation.3">
                  <p:embed/>
                </p:oleObj>
              </mc:Choice>
              <mc:Fallback>
                <p:oleObj name="公式" r:id="rId20" imgW="2447945" imgH="504900" progId="Equation.3">
                  <p:embed/>
                  <p:pic>
                    <p:nvPicPr>
                      <p:cNvPr id="0" name="Object 1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25650" y="3565525"/>
                        <a:ext cx="25511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21" name="Text Box 17"/>
          <p:cNvSpPr txBox="1">
            <a:spLocks noChangeArrowheads="1"/>
          </p:cNvSpPr>
          <p:nvPr/>
        </p:nvSpPr>
        <p:spPr bwMode="auto">
          <a:xfrm>
            <a:off x="746125" y="2511425"/>
            <a:ext cx="65293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静电场是保守场，变化磁场可以激发涡旋电场</a:t>
            </a:r>
          </a:p>
        </p:txBody>
      </p:sp>
      <p:sp>
        <p:nvSpPr>
          <p:cNvPr id="149522" name="Text Box 18"/>
          <p:cNvSpPr txBox="1">
            <a:spLocks noChangeArrowheads="1"/>
          </p:cNvSpPr>
          <p:nvPr/>
        </p:nvSpPr>
        <p:spPr bwMode="auto">
          <a:xfrm>
            <a:off x="746125" y="5200650"/>
            <a:ext cx="6381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传导电流和变化电场可以激发涡旋磁场</a:t>
            </a:r>
          </a:p>
        </p:txBody>
      </p:sp>
      <p:sp>
        <p:nvSpPr>
          <p:cNvPr id="149523" name="Rectangle 19"/>
          <p:cNvSpPr>
            <a:spLocks noChangeArrowheads="1"/>
          </p:cNvSpPr>
          <p:nvPr/>
        </p:nvSpPr>
        <p:spPr bwMode="auto">
          <a:xfrm>
            <a:off x="709613" y="5619750"/>
            <a:ext cx="81105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四个方程称为麦克斯韦方程组的积分形式</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麦克斯韦方程组能完全描述电磁场的动力学过程</a:t>
            </a:r>
          </a:p>
        </p:txBody>
      </p:sp>
      <p:sp>
        <p:nvSpPr>
          <p:cNvPr id="149524" name="AutoShape 20"/>
          <p:cNvSpPr>
            <a:spLocks noChangeArrowheads="1"/>
          </p:cNvSpPr>
          <p:nvPr/>
        </p:nvSpPr>
        <p:spPr bwMode="auto">
          <a:xfrm>
            <a:off x="376238" y="5629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wipe(left)">
                                      <p:cBhvr>
                                        <p:cTn id="7" dur="500"/>
                                        <p:tgtEl>
                                          <p:spTgt spid="14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12"/>
                                        </p:tgtEl>
                                        <p:attrNameLst>
                                          <p:attrName>style.visibility</p:attrName>
                                        </p:attrNameLst>
                                      </p:cBhvr>
                                      <p:to>
                                        <p:strVal val="visible"/>
                                      </p:to>
                                    </p:set>
                                    <p:animEffect transition="in" filter="wipe(left)">
                                      <p:cBhvr>
                                        <p:cTn id="12" dur="500"/>
                                        <p:tgtEl>
                                          <p:spTgt spid="149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9507"/>
                                        </p:tgtEl>
                                        <p:attrNameLst>
                                          <p:attrName>style.visibility</p:attrName>
                                        </p:attrNameLst>
                                      </p:cBhvr>
                                      <p:to>
                                        <p:strVal val="visible"/>
                                      </p:to>
                                    </p:set>
                                    <p:animEffect transition="in" filter="wipe(left)">
                                      <p:cBhvr>
                                        <p:cTn id="17" dur="500"/>
                                        <p:tgtEl>
                                          <p:spTgt spid="1495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9519"/>
                                        </p:tgtEl>
                                        <p:attrNameLst>
                                          <p:attrName>style.visibility</p:attrName>
                                        </p:attrNameLst>
                                      </p:cBhvr>
                                      <p:to>
                                        <p:strVal val="visible"/>
                                      </p:to>
                                    </p:set>
                                    <p:animEffect transition="in" filter="wipe(left)">
                                      <p:cBhvr>
                                        <p:cTn id="22" dur="500"/>
                                        <p:tgtEl>
                                          <p:spTgt spid="1495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9508"/>
                                        </p:tgtEl>
                                        <p:attrNameLst>
                                          <p:attrName>style.visibility</p:attrName>
                                        </p:attrNameLst>
                                      </p:cBhvr>
                                      <p:to>
                                        <p:strVal val="visible"/>
                                      </p:to>
                                    </p:set>
                                    <p:animEffect transition="in" filter="wipe(left)">
                                      <p:cBhvr>
                                        <p:cTn id="27" dur="500"/>
                                        <p:tgtEl>
                                          <p:spTgt spid="1495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9509"/>
                                        </p:tgtEl>
                                        <p:attrNameLst>
                                          <p:attrName>style.visibility</p:attrName>
                                        </p:attrNameLst>
                                      </p:cBhvr>
                                      <p:to>
                                        <p:strVal val="visible"/>
                                      </p:to>
                                    </p:set>
                                    <p:animEffect transition="in" filter="wipe(left)">
                                      <p:cBhvr>
                                        <p:cTn id="32" dur="500"/>
                                        <p:tgtEl>
                                          <p:spTgt spid="1495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9510"/>
                                        </p:tgtEl>
                                        <p:attrNameLst>
                                          <p:attrName>style.visibility</p:attrName>
                                        </p:attrNameLst>
                                      </p:cBhvr>
                                      <p:to>
                                        <p:strVal val="visible"/>
                                      </p:to>
                                    </p:set>
                                    <p:animEffect transition="in" filter="wipe(left)">
                                      <p:cBhvr>
                                        <p:cTn id="37" dur="500"/>
                                        <p:tgtEl>
                                          <p:spTgt spid="1495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149511"/>
                                        </p:tgtEl>
                                        <p:attrNameLst>
                                          <p:attrName>style.visibility</p:attrName>
                                        </p:attrNameLst>
                                      </p:cBhvr>
                                      <p:to>
                                        <p:strVal val="visible"/>
                                      </p:to>
                                    </p:set>
                                    <p:anim calcmode="lin" valueType="num">
                                      <p:cBhvr>
                                        <p:cTn id="42" dur="5000" fill="hold"/>
                                        <p:tgtEl>
                                          <p:spTgt spid="149511"/>
                                        </p:tgtEl>
                                        <p:attrNameLst>
                                          <p:attrName>ppt_w</p:attrName>
                                        </p:attrNameLst>
                                      </p:cBhvr>
                                      <p:tavLst>
                                        <p:tav tm="0" fmla="#ppt_w*sin(2.5*pi*$)">
                                          <p:val>
                                            <p:fltVal val="0"/>
                                          </p:val>
                                        </p:tav>
                                        <p:tav tm="100000">
                                          <p:val>
                                            <p:fltVal val="1"/>
                                          </p:val>
                                        </p:tav>
                                      </p:tavLst>
                                    </p:anim>
                                    <p:anim calcmode="lin" valueType="num">
                                      <p:cBhvr>
                                        <p:cTn id="43" dur="5000" fill="hold"/>
                                        <p:tgtEl>
                                          <p:spTgt spid="149511"/>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9521"/>
                                        </p:tgtEl>
                                        <p:attrNameLst>
                                          <p:attrName>style.visibility</p:attrName>
                                        </p:attrNameLst>
                                      </p:cBhvr>
                                      <p:to>
                                        <p:strVal val="visible"/>
                                      </p:to>
                                    </p:set>
                                    <p:animEffect transition="in" filter="wipe(left)">
                                      <p:cBhvr>
                                        <p:cTn id="48" dur="500"/>
                                        <p:tgtEl>
                                          <p:spTgt spid="14952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9513"/>
                                        </p:tgtEl>
                                        <p:attrNameLst>
                                          <p:attrName>style.visibility</p:attrName>
                                        </p:attrNameLst>
                                      </p:cBhvr>
                                      <p:to>
                                        <p:strVal val="visible"/>
                                      </p:to>
                                    </p:set>
                                    <p:animEffect transition="in" filter="wipe(left)">
                                      <p:cBhvr>
                                        <p:cTn id="53" dur="500"/>
                                        <p:tgtEl>
                                          <p:spTgt spid="14951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49514"/>
                                        </p:tgtEl>
                                        <p:attrNameLst>
                                          <p:attrName>style.visibility</p:attrName>
                                        </p:attrNameLst>
                                      </p:cBhvr>
                                      <p:to>
                                        <p:strVal val="visible"/>
                                      </p:to>
                                    </p:set>
                                    <p:animEffect transition="in" filter="wipe(left)">
                                      <p:cBhvr>
                                        <p:cTn id="58" dur="500"/>
                                        <p:tgtEl>
                                          <p:spTgt spid="14951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49520"/>
                                        </p:tgtEl>
                                        <p:attrNameLst>
                                          <p:attrName>style.visibility</p:attrName>
                                        </p:attrNameLst>
                                      </p:cBhvr>
                                      <p:to>
                                        <p:strVal val="visible"/>
                                      </p:to>
                                    </p:set>
                                    <p:animEffect transition="in" filter="wipe(left)">
                                      <p:cBhvr>
                                        <p:cTn id="63" dur="500"/>
                                        <p:tgtEl>
                                          <p:spTgt spid="1495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49515"/>
                                        </p:tgtEl>
                                        <p:attrNameLst>
                                          <p:attrName>style.visibility</p:attrName>
                                        </p:attrNameLst>
                                      </p:cBhvr>
                                      <p:to>
                                        <p:strVal val="visible"/>
                                      </p:to>
                                    </p:set>
                                    <p:animEffect transition="in" filter="wipe(left)">
                                      <p:cBhvr>
                                        <p:cTn id="68" dur="500"/>
                                        <p:tgtEl>
                                          <p:spTgt spid="14951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49516"/>
                                        </p:tgtEl>
                                        <p:attrNameLst>
                                          <p:attrName>style.visibility</p:attrName>
                                        </p:attrNameLst>
                                      </p:cBhvr>
                                      <p:to>
                                        <p:strVal val="visible"/>
                                      </p:to>
                                    </p:set>
                                    <p:animEffect transition="in" filter="wipe(left)">
                                      <p:cBhvr>
                                        <p:cTn id="73" dur="500"/>
                                        <p:tgtEl>
                                          <p:spTgt spid="14951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49517"/>
                                        </p:tgtEl>
                                        <p:attrNameLst>
                                          <p:attrName>style.visibility</p:attrName>
                                        </p:attrNameLst>
                                      </p:cBhvr>
                                      <p:to>
                                        <p:strVal val="visible"/>
                                      </p:to>
                                    </p:set>
                                    <p:animEffect transition="in" filter="wipe(left)">
                                      <p:cBhvr>
                                        <p:cTn id="78" dur="500"/>
                                        <p:tgtEl>
                                          <p:spTgt spid="14951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149518"/>
                                        </p:tgtEl>
                                        <p:attrNameLst>
                                          <p:attrName>style.visibility</p:attrName>
                                        </p:attrNameLst>
                                      </p:cBhvr>
                                      <p:to>
                                        <p:strVal val="visible"/>
                                      </p:to>
                                    </p:set>
                                    <p:anim calcmode="lin" valueType="num">
                                      <p:cBhvr>
                                        <p:cTn id="83" dur="5000" fill="hold"/>
                                        <p:tgtEl>
                                          <p:spTgt spid="149518"/>
                                        </p:tgtEl>
                                        <p:attrNameLst>
                                          <p:attrName>ppt_w</p:attrName>
                                        </p:attrNameLst>
                                      </p:cBhvr>
                                      <p:tavLst>
                                        <p:tav tm="0" fmla="#ppt_w*sin(2.5*pi*$)">
                                          <p:val>
                                            <p:fltVal val="0"/>
                                          </p:val>
                                        </p:tav>
                                        <p:tav tm="100000">
                                          <p:val>
                                            <p:fltVal val="1"/>
                                          </p:val>
                                        </p:tav>
                                      </p:tavLst>
                                    </p:anim>
                                    <p:anim calcmode="lin" valueType="num">
                                      <p:cBhvr>
                                        <p:cTn id="84" dur="5000" fill="hold"/>
                                        <p:tgtEl>
                                          <p:spTgt spid="149518"/>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49522"/>
                                        </p:tgtEl>
                                        <p:attrNameLst>
                                          <p:attrName>style.visibility</p:attrName>
                                        </p:attrNameLst>
                                      </p:cBhvr>
                                      <p:to>
                                        <p:strVal val="visible"/>
                                      </p:to>
                                    </p:set>
                                    <p:animEffect transition="in" filter="wipe(left)">
                                      <p:cBhvr>
                                        <p:cTn id="89" dur="500"/>
                                        <p:tgtEl>
                                          <p:spTgt spid="14952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0" presetClass="entr" presetSubtype="0" decel="100000" fill="hold" grpId="0" nodeType="clickEffect">
                                  <p:stCondLst>
                                    <p:cond delay="0"/>
                                  </p:stCondLst>
                                  <p:childTnLst>
                                    <p:set>
                                      <p:cBhvr>
                                        <p:cTn id="93" dur="1" fill="hold">
                                          <p:stCondLst>
                                            <p:cond delay="0"/>
                                          </p:stCondLst>
                                        </p:cTn>
                                        <p:tgtEl>
                                          <p:spTgt spid="149524"/>
                                        </p:tgtEl>
                                        <p:attrNameLst>
                                          <p:attrName>style.visibility</p:attrName>
                                        </p:attrNameLst>
                                      </p:cBhvr>
                                      <p:to>
                                        <p:strVal val="visible"/>
                                      </p:to>
                                    </p:set>
                                    <p:anim calcmode="lin" valueType="num">
                                      <p:cBhvr>
                                        <p:cTn id="94" dur="1000" fill="hold"/>
                                        <p:tgtEl>
                                          <p:spTgt spid="149524"/>
                                        </p:tgtEl>
                                        <p:attrNameLst>
                                          <p:attrName>ppt_w</p:attrName>
                                        </p:attrNameLst>
                                      </p:cBhvr>
                                      <p:tavLst>
                                        <p:tav tm="0">
                                          <p:val>
                                            <p:strVal val="#ppt_w+.3"/>
                                          </p:val>
                                        </p:tav>
                                        <p:tav tm="100000">
                                          <p:val>
                                            <p:strVal val="#ppt_w"/>
                                          </p:val>
                                        </p:tav>
                                      </p:tavLst>
                                    </p:anim>
                                    <p:anim calcmode="lin" valueType="num">
                                      <p:cBhvr>
                                        <p:cTn id="95" dur="1000" fill="hold"/>
                                        <p:tgtEl>
                                          <p:spTgt spid="149524"/>
                                        </p:tgtEl>
                                        <p:attrNameLst>
                                          <p:attrName>ppt_h</p:attrName>
                                        </p:attrNameLst>
                                      </p:cBhvr>
                                      <p:tavLst>
                                        <p:tav tm="0">
                                          <p:val>
                                            <p:strVal val="#ppt_h"/>
                                          </p:val>
                                        </p:tav>
                                        <p:tav tm="100000">
                                          <p:val>
                                            <p:strVal val="#ppt_h"/>
                                          </p:val>
                                        </p:tav>
                                      </p:tavLst>
                                    </p:anim>
                                    <p:animEffect transition="in" filter="fade">
                                      <p:cBhvr>
                                        <p:cTn id="96" dur="1000"/>
                                        <p:tgtEl>
                                          <p:spTgt spid="149524"/>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49523"/>
                                        </p:tgtEl>
                                        <p:attrNameLst>
                                          <p:attrName>style.visibility</p:attrName>
                                        </p:attrNameLst>
                                      </p:cBhvr>
                                      <p:to>
                                        <p:strVal val="visible"/>
                                      </p:to>
                                    </p:set>
                                    <p:animEffect transition="in" filter="wipe(left)">
                                      <p:cBhvr>
                                        <p:cTn id="101" dur="500"/>
                                        <p:tgtEl>
                                          <p:spTgt spid="149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11" grpId="0" animBg="1"/>
      <p:bldP spid="149512" grpId="0" autoUpdateAnimBg="0"/>
      <p:bldP spid="149513" grpId="0" autoUpdateAnimBg="0"/>
      <p:bldP spid="149518" grpId="0" animBg="1"/>
      <p:bldP spid="149521" grpId="0"/>
      <p:bldP spid="149522" grpId="0"/>
      <p:bldP spid="149523" grpId="0" autoUpdateAnimBg="0"/>
      <p:bldP spid="1495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2"/>
          <p:cNvSpPr txBox="1">
            <a:spLocks noChangeArrowheads="1"/>
          </p:cNvSpPr>
          <p:nvPr/>
        </p:nvSpPr>
        <p:spPr bwMode="auto">
          <a:xfrm>
            <a:off x="168080" y="70465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C00000"/>
                </a:solidFill>
                <a:latin typeface="Times New Roman" panose="02020603050405020304" pitchFamily="18" charset="0"/>
                <a:ea typeface="楷体_GB2312" pitchFamily="49" charset="-122"/>
              </a:rPr>
              <a:t>1. </a:t>
            </a:r>
            <a:r>
              <a:rPr kumimoji="1" lang="zh-CN" altLang="en-US" sz="2400" b="1" dirty="0">
                <a:solidFill>
                  <a:srgbClr val="C00000"/>
                </a:solidFill>
                <a:latin typeface="Times New Roman" panose="02020603050405020304" pitchFamily="18" charset="0"/>
                <a:ea typeface="楷体_GB2312" pitchFamily="49" charset="-122"/>
              </a:rPr>
              <a:t>麦克斯韦方程组</a:t>
            </a:r>
            <a:r>
              <a:rPr kumimoji="1" lang="zh-CN" altLang="en-US" sz="2400" b="1" dirty="0">
                <a:solidFill>
                  <a:schemeClr val="bg1"/>
                </a:solidFill>
                <a:latin typeface="Times New Roman" panose="02020603050405020304" pitchFamily="18" charset="0"/>
                <a:ea typeface="楷体_GB2312" pitchFamily="49" charset="-122"/>
              </a:rPr>
              <a:t>的积分形式：</a:t>
            </a:r>
          </a:p>
        </p:txBody>
      </p:sp>
      <p:sp>
        <p:nvSpPr>
          <p:cNvPr id="9" name="TextBox 8"/>
          <p:cNvSpPr txBox="1">
            <a:spLocks noChangeArrowheads="1"/>
          </p:cNvSpPr>
          <p:nvPr/>
        </p:nvSpPr>
        <p:spPr bwMode="auto">
          <a:xfrm>
            <a:off x="5004048" y="69975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楷体_GB2312" pitchFamily="49" charset="-122"/>
              </a:rPr>
              <a:t>麦克斯韦方程组的微分形式：</a:t>
            </a:r>
          </a:p>
        </p:txBody>
      </p:sp>
      <p:pic>
        <p:nvPicPr>
          <p:cNvPr id="7168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74" y="1232858"/>
            <a:ext cx="3457575"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74" y="1943660"/>
            <a:ext cx="1768475" cy="693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74" y="3642147"/>
            <a:ext cx="4152900"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374" y="2716842"/>
            <a:ext cx="30003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7986" y="1256671"/>
            <a:ext cx="1620838"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7986" y="1964697"/>
            <a:ext cx="1620838" cy="525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7986" y="2558092"/>
            <a:ext cx="2089150" cy="99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3900" y="3659155"/>
            <a:ext cx="2249488"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a:extLst>
              <a:ext uri="{FF2B5EF4-FFF2-40B4-BE49-F238E27FC236}">
                <a16:creationId xmlns:a16="http://schemas.microsoft.com/office/drawing/2014/main" id="{F7276DB9-8D48-4507-809A-A6EAC12A44BC}"/>
              </a:ext>
            </a:extLst>
          </p:cNvPr>
          <p:cNvSpPr txBox="1"/>
          <p:nvPr/>
        </p:nvSpPr>
        <p:spPr>
          <a:xfrm>
            <a:off x="395536" y="4504160"/>
            <a:ext cx="7962415" cy="209288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kumimoji="1" lang="zh-CN" altLang="en-US" sz="2000" b="1" dirty="0">
                <a:solidFill>
                  <a:schemeClr val="bg1"/>
                </a:solidFill>
                <a:latin typeface="Times New Roman" panose="02020603050405020304" pitchFamily="18" charset="0"/>
                <a:ea typeface="楷体_GB2312" pitchFamily="49" charset="-122"/>
              </a:rPr>
              <a:t>这个方程组反映了电荷与电流对电磁场分布规律和电磁场本身的相互作用规律，积分方程描述了空间中某一有限区域内电磁场的性质，而微分方程描述空间中一点在某一时刻电磁场的性质。</a:t>
            </a:r>
            <a:endParaRPr kumimoji="1" lang="en-US" altLang="zh-CN" sz="2000" b="1" dirty="0">
              <a:solidFill>
                <a:schemeClr val="bg1"/>
              </a:solidFill>
              <a:latin typeface="Times New Roman" panose="02020603050405020304" pitchFamily="18" charset="0"/>
              <a:ea typeface="楷体_GB2312" pitchFamily="49" charset="-122"/>
            </a:endParaRPr>
          </a:p>
          <a:p>
            <a:pPr marL="342900" indent="-342900">
              <a:spcAft>
                <a:spcPts val="600"/>
              </a:spcAft>
              <a:buFont typeface="Arial" panose="020B0604020202020204" pitchFamily="34" charset="0"/>
              <a:buChar char="•"/>
            </a:pPr>
            <a:r>
              <a:rPr kumimoji="1" lang="zh-CN" altLang="en-US" sz="2000" b="1" dirty="0">
                <a:solidFill>
                  <a:schemeClr val="bg1"/>
                </a:solidFill>
                <a:latin typeface="Times New Roman" panose="02020603050405020304" pitchFamily="18" charset="0"/>
                <a:ea typeface="楷体_GB2312" pitchFamily="49" charset="-122"/>
              </a:rPr>
              <a:t>积分方程和微分方程的适用范围和应用场合是不同的。</a:t>
            </a:r>
            <a:endParaRPr kumimoji="1" lang="en-US" altLang="zh-CN" sz="2000" b="1" dirty="0">
              <a:solidFill>
                <a:schemeClr val="bg1"/>
              </a:solidFill>
              <a:latin typeface="Times New Roman" panose="02020603050405020304" pitchFamily="18" charset="0"/>
              <a:ea typeface="楷体_GB2312" pitchFamily="49" charset="-122"/>
            </a:endParaRPr>
          </a:p>
          <a:p>
            <a:pPr marL="342900" indent="-342900">
              <a:spcAft>
                <a:spcPts val="600"/>
              </a:spcAft>
              <a:buFont typeface="Arial" panose="020B0604020202020204" pitchFamily="34" charset="0"/>
              <a:buChar char="•"/>
            </a:pPr>
            <a:r>
              <a:rPr kumimoji="1" lang="zh-CN" altLang="en-US" sz="2000" b="1" dirty="0">
                <a:solidFill>
                  <a:schemeClr val="bg1"/>
                </a:solidFill>
                <a:latin typeface="Times New Roman" panose="02020603050405020304" pitchFamily="18" charset="0"/>
                <a:ea typeface="楷体_GB2312" pitchFamily="49" charset="-122"/>
              </a:rPr>
              <a:t>方程中的四个电磁场矢量不是独立的，四个方程描述的电磁场时空特性也不是独立的</a:t>
            </a:r>
          </a:p>
        </p:txBody>
      </p:sp>
      <p:sp>
        <p:nvSpPr>
          <p:cNvPr id="22" name="TextBox 2">
            <a:extLst>
              <a:ext uri="{FF2B5EF4-FFF2-40B4-BE49-F238E27FC236}">
                <a16:creationId xmlns:a16="http://schemas.microsoft.com/office/drawing/2014/main" id="{16084FB1-5CBF-49C5-8AD1-1992BCBCEAC3}"/>
              </a:ext>
            </a:extLst>
          </p:cNvPr>
          <p:cNvSpPr txBox="1">
            <a:spLocks noChangeArrowheads="1"/>
          </p:cNvSpPr>
          <p:nvPr/>
        </p:nvSpPr>
        <p:spPr bwMode="auto">
          <a:xfrm>
            <a:off x="107504" y="101809"/>
            <a:ext cx="59766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FFFF00"/>
                </a:solidFill>
                <a:latin typeface="Times New Roman" panose="02020603050405020304" pitchFamily="18" charset="0"/>
              </a:rPr>
              <a:t>经典电磁学的基本物理方程</a:t>
            </a:r>
          </a:p>
        </p:txBody>
      </p:sp>
    </p:spTree>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
          <p:cNvSpPr>
            <a:spLocks noChangeArrowheads="1"/>
          </p:cNvSpPr>
          <p:nvPr/>
        </p:nvSpPr>
        <p:spPr bwMode="auto">
          <a:xfrm>
            <a:off x="0" y="0"/>
            <a:ext cx="72358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rgbClr val="FFC000"/>
                </a:solidFill>
                <a:latin typeface="Arial" charset="0"/>
              </a:rPr>
              <a:t>书中例题</a:t>
            </a:r>
            <a:r>
              <a:rPr lang="en-US" altLang="zh-CN" sz="2400" b="1">
                <a:solidFill>
                  <a:srgbClr val="FFC000"/>
                </a:solidFill>
                <a:latin typeface="Arial" charset="0"/>
              </a:rPr>
              <a:t> 10.2(p.443)</a:t>
            </a:r>
          </a:p>
          <a:p>
            <a:pPr eaLnBrk="1" hangingPunct="1">
              <a:defRPr/>
            </a:pPr>
            <a:r>
              <a:rPr lang="zh-CN" altLang="zh-CN" sz="2400" b="1">
                <a:solidFill>
                  <a:schemeClr val="bg1"/>
                </a:solidFill>
                <a:latin typeface="+mn-lt"/>
              </a:rPr>
              <a:t>一半径</a:t>
            </a:r>
            <a:r>
              <a:rPr lang="en-US" altLang="zh-CN" sz="2400" b="1" i="1">
                <a:solidFill>
                  <a:schemeClr val="bg1"/>
                </a:solidFill>
                <a:latin typeface="+mn-lt"/>
              </a:rPr>
              <a:t>r</a:t>
            </a:r>
            <a:r>
              <a:rPr lang="en-US" altLang="zh-CN" sz="2400" b="1">
                <a:solidFill>
                  <a:schemeClr val="bg1"/>
                </a:solidFill>
                <a:latin typeface="+mn-lt"/>
              </a:rPr>
              <a:t>=0.20m</a:t>
            </a:r>
            <a:r>
              <a:rPr lang="zh-CN" altLang="zh-CN" sz="2400" b="1">
                <a:solidFill>
                  <a:schemeClr val="bg1"/>
                </a:solidFill>
                <a:latin typeface="+mn-lt"/>
              </a:rPr>
              <a:t>的半园导线和直导线组成一回路，磁场垂直纸面向外，磁感应强度大小</a:t>
            </a:r>
            <a:r>
              <a:rPr lang="en-US" altLang="zh-CN" sz="2400" b="1" i="1">
                <a:solidFill>
                  <a:schemeClr val="bg1"/>
                </a:solidFill>
                <a:latin typeface="+mn-lt"/>
              </a:rPr>
              <a:t>B</a:t>
            </a:r>
            <a:r>
              <a:rPr lang="en-US" altLang="zh-CN" sz="2400" b="1">
                <a:solidFill>
                  <a:schemeClr val="bg1"/>
                </a:solidFill>
                <a:latin typeface="+mn-lt"/>
              </a:rPr>
              <a:t>=4</a:t>
            </a:r>
            <a:r>
              <a:rPr lang="en-US" altLang="zh-CN" sz="2400" b="1" i="1">
                <a:solidFill>
                  <a:schemeClr val="bg1"/>
                </a:solidFill>
                <a:latin typeface="+mn-lt"/>
              </a:rPr>
              <a:t>t</a:t>
            </a:r>
            <a:r>
              <a:rPr lang="en-US" altLang="zh-CN" sz="2400" b="1" baseline="30000">
                <a:solidFill>
                  <a:schemeClr val="bg1"/>
                </a:solidFill>
                <a:latin typeface="+mn-lt"/>
              </a:rPr>
              <a:t>2</a:t>
            </a:r>
            <a:r>
              <a:rPr lang="en-US" altLang="zh-CN" sz="2400" b="1">
                <a:solidFill>
                  <a:schemeClr val="bg1"/>
                </a:solidFill>
                <a:latin typeface="+mn-lt"/>
              </a:rPr>
              <a:t>+2</a:t>
            </a:r>
            <a:r>
              <a:rPr lang="en-US" altLang="zh-CN" sz="2400" b="1" i="1">
                <a:solidFill>
                  <a:schemeClr val="bg1"/>
                </a:solidFill>
                <a:latin typeface="+mn-lt"/>
              </a:rPr>
              <a:t>t</a:t>
            </a:r>
            <a:r>
              <a:rPr lang="en-US" altLang="zh-CN" sz="2400" b="1">
                <a:solidFill>
                  <a:schemeClr val="bg1"/>
                </a:solidFill>
                <a:latin typeface="+mn-lt"/>
              </a:rPr>
              <a:t>+3</a:t>
            </a:r>
            <a:r>
              <a:rPr lang="zh-CN" altLang="zh-CN" sz="2400" b="1">
                <a:solidFill>
                  <a:schemeClr val="bg1"/>
                </a:solidFill>
                <a:latin typeface="+mn-lt"/>
              </a:rPr>
              <a:t>，回路电阻</a:t>
            </a:r>
            <a:r>
              <a:rPr lang="en-US" altLang="zh-CN" sz="2400" b="1" i="1">
                <a:solidFill>
                  <a:schemeClr val="bg1"/>
                </a:solidFill>
                <a:latin typeface="+mn-lt"/>
              </a:rPr>
              <a:t>R</a:t>
            </a:r>
            <a:r>
              <a:rPr lang="en-US" altLang="zh-CN" sz="2400" b="1">
                <a:solidFill>
                  <a:schemeClr val="bg1"/>
                </a:solidFill>
                <a:latin typeface="+mn-lt"/>
              </a:rPr>
              <a:t>=2</a:t>
            </a:r>
            <a:r>
              <a:rPr lang="zh-CN" altLang="zh-CN" sz="2400" b="1">
                <a:solidFill>
                  <a:schemeClr val="bg1"/>
                </a:solidFill>
                <a:latin typeface="+mn-lt"/>
              </a:rPr>
              <a:t>欧姆，其中接一电动势</a:t>
            </a:r>
            <a:r>
              <a:rPr lang="en-US" altLang="zh-CN" sz="2400" b="1" i="1">
                <a:solidFill>
                  <a:schemeClr val="bg1"/>
                </a:solidFill>
                <a:latin typeface="+mn-lt"/>
              </a:rPr>
              <a:t>ε</a:t>
            </a:r>
            <a:r>
              <a:rPr lang="en-US" altLang="zh-CN" sz="2400" b="1">
                <a:solidFill>
                  <a:schemeClr val="bg1"/>
                </a:solidFill>
                <a:latin typeface="+mn-lt"/>
              </a:rPr>
              <a:t>=2.0V</a:t>
            </a:r>
            <a:r>
              <a:rPr lang="zh-CN" altLang="zh-CN" sz="2400" b="1">
                <a:solidFill>
                  <a:schemeClr val="bg1"/>
                </a:solidFill>
                <a:latin typeface="+mn-lt"/>
              </a:rPr>
              <a:t>的理想电源</a:t>
            </a:r>
            <a:r>
              <a:rPr lang="en-US" altLang="zh-CN" sz="2400" b="1">
                <a:solidFill>
                  <a:schemeClr val="bg1"/>
                </a:solidFill>
                <a:latin typeface="+mn-lt"/>
              </a:rPr>
              <a:t>.</a:t>
            </a:r>
          </a:p>
          <a:p>
            <a:pPr eaLnBrk="1" hangingPunct="1">
              <a:defRPr/>
            </a:pPr>
            <a:r>
              <a:rPr lang="zh-CN" altLang="zh-CN" sz="2400" b="1">
                <a:solidFill>
                  <a:schemeClr val="bg1"/>
                </a:solidFill>
                <a:latin typeface="+mn-lt"/>
              </a:rPr>
              <a:t>求：</a:t>
            </a:r>
            <a:r>
              <a:rPr lang="en-US" altLang="zh-CN" sz="2400" b="1" i="1">
                <a:solidFill>
                  <a:schemeClr val="bg1"/>
                </a:solidFill>
                <a:latin typeface="+mn-lt"/>
              </a:rPr>
              <a:t>t</a:t>
            </a:r>
            <a:r>
              <a:rPr lang="en-US" altLang="zh-CN" sz="2400" b="1">
                <a:solidFill>
                  <a:schemeClr val="bg1"/>
                </a:solidFill>
                <a:latin typeface="+mn-lt"/>
              </a:rPr>
              <a:t>=10s</a:t>
            </a:r>
            <a:r>
              <a:rPr lang="zh-CN" altLang="en-US" sz="2400" b="1">
                <a:solidFill>
                  <a:schemeClr val="bg1"/>
                </a:solidFill>
                <a:latin typeface="+mn-lt"/>
              </a:rPr>
              <a:t>时回路中的感应电动势的大小和方向及回路中的电流。</a:t>
            </a:r>
            <a:endParaRPr lang="zh-CN" altLang="en-US" sz="2400" b="1">
              <a:solidFill>
                <a:schemeClr val="bg1"/>
              </a:solidFill>
              <a:latin typeface="Arial" charset="0"/>
            </a:endParaRPr>
          </a:p>
        </p:txBody>
      </p:sp>
      <p:sp>
        <p:nvSpPr>
          <p:cNvPr id="8198" name="矩形 2"/>
          <p:cNvSpPr>
            <a:spLocks noChangeArrowheads="1"/>
          </p:cNvSpPr>
          <p:nvPr/>
        </p:nvSpPr>
        <p:spPr bwMode="auto">
          <a:xfrm>
            <a:off x="498475" y="4518025"/>
            <a:ext cx="6697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根据愣次定律，感应电动势的方向为顺时针方向。</a:t>
            </a:r>
          </a:p>
          <a:p>
            <a:pPr eaLnBrk="1" hangingPunct="1"/>
            <a:r>
              <a:rPr lang="zh-CN" altLang="zh-CN" sz="2400" b="1">
                <a:solidFill>
                  <a:schemeClr val="bg1"/>
                </a:solidFill>
              </a:rPr>
              <a:t>回路中的电流为：</a:t>
            </a:r>
            <a:endParaRPr lang="zh-CN" altLang="en-US" sz="2400" b="1">
              <a:solidFill>
                <a:schemeClr val="bg1"/>
              </a:solidFill>
            </a:endParaRPr>
          </a:p>
        </p:txBody>
      </p:sp>
      <p:sp>
        <p:nvSpPr>
          <p:cNvPr id="10244"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200" name="对象 4"/>
          <p:cNvGraphicFramePr>
            <a:graphicFrameLocks noChangeAspect="1"/>
          </p:cNvGraphicFramePr>
          <p:nvPr/>
        </p:nvGraphicFramePr>
        <p:xfrm>
          <a:off x="2519363" y="5454650"/>
          <a:ext cx="4105275" cy="823913"/>
        </p:xfrm>
        <a:graphic>
          <a:graphicData uri="http://schemas.openxmlformats.org/presentationml/2006/ole">
            <mc:AlternateContent xmlns:mc="http://schemas.openxmlformats.org/markup-compatibility/2006">
              <mc:Choice xmlns:v="urn:schemas-microsoft-com:vml" Requires="v">
                <p:oleObj name="Equation" r:id="rId2" imgW="2146300" imgH="431800" progId="Equation.DSMT4">
                  <p:embed/>
                </p:oleObj>
              </mc:Choice>
              <mc:Fallback>
                <p:oleObj name="Equation" r:id="rId2" imgW="2146300" imgH="431800" progId="Equation.DSMT4">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5454650"/>
                        <a:ext cx="41052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246" name="Group 9"/>
          <p:cNvGrpSpPr>
            <a:grpSpLocks/>
          </p:cNvGrpSpPr>
          <p:nvPr/>
        </p:nvGrpSpPr>
        <p:grpSpPr bwMode="auto">
          <a:xfrm>
            <a:off x="7461250" y="254000"/>
            <a:ext cx="1504950" cy="2170113"/>
            <a:chOff x="5493" y="3633"/>
            <a:chExt cx="2370" cy="3418"/>
          </a:xfrm>
        </p:grpSpPr>
        <p:sp>
          <p:nvSpPr>
            <p:cNvPr id="10257" name="Text Box 21"/>
            <p:cNvSpPr txBox="1">
              <a:spLocks noChangeArrowheads="1"/>
            </p:cNvSpPr>
            <p:nvPr/>
          </p:nvSpPr>
          <p:spPr bwMode="auto">
            <a:xfrm>
              <a:off x="5516" y="3633"/>
              <a:ext cx="2325" cy="18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endParaRPr lang="zh-CN" altLang="zh-CN"/>
            </a:p>
          </p:txBody>
        </p:sp>
        <p:sp>
          <p:nvSpPr>
            <p:cNvPr id="10258" name="Oval 20"/>
            <p:cNvSpPr>
              <a:spLocks noChangeArrowheads="1"/>
            </p:cNvSpPr>
            <p:nvPr/>
          </p:nvSpPr>
          <p:spPr bwMode="auto">
            <a:xfrm>
              <a:off x="5711" y="4446"/>
              <a:ext cx="1995" cy="202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59" name="Rectangle 19"/>
            <p:cNvSpPr>
              <a:spLocks noChangeArrowheads="1"/>
            </p:cNvSpPr>
            <p:nvPr/>
          </p:nvSpPr>
          <p:spPr bwMode="auto">
            <a:xfrm>
              <a:off x="5493" y="5522"/>
              <a:ext cx="2370" cy="15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0" name="Line 18"/>
            <p:cNvSpPr>
              <a:spLocks noChangeShapeType="1"/>
            </p:cNvSpPr>
            <p:nvPr/>
          </p:nvSpPr>
          <p:spPr bwMode="auto">
            <a:xfrm flipH="1">
              <a:off x="6581" y="6408"/>
              <a:ext cx="0" cy="3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1" name="Line 17"/>
            <p:cNvSpPr>
              <a:spLocks noChangeShapeType="1"/>
            </p:cNvSpPr>
            <p:nvPr/>
          </p:nvSpPr>
          <p:spPr bwMode="auto">
            <a:xfrm>
              <a:off x="6716" y="6183"/>
              <a:ext cx="0" cy="7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2" name="Line 16"/>
            <p:cNvSpPr>
              <a:spLocks noChangeShapeType="1"/>
            </p:cNvSpPr>
            <p:nvPr/>
          </p:nvSpPr>
          <p:spPr bwMode="auto">
            <a:xfrm>
              <a:off x="5726" y="5418"/>
              <a:ext cx="0" cy="1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3" name="Line 15"/>
            <p:cNvSpPr>
              <a:spLocks noChangeShapeType="1"/>
            </p:cNvSpPr>
            <p:nvPr/>
          </p:nvSpPr>
          <p:spPr bwMode="auto">
            <a:xfrm flipH="1">
              <a:off x="5726" y="6558"/>
              <a:ext cx="85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4" name="Line 14"/>
            <p:cNvSpPr>
              <a:spLocks noChangeShapeType="1"/>
            </p:cNvSpPr>
            <p:nvPr/>
          </p:nvSpPr>
          <p:spPr bwMode="auto">
            <a:xfrm>
              <a:off x="7706" y="5433"/>
              <a:ext cx="0" cy="1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5" name="Line 13"/>
            <p:cNvSpPr>
              <a:spLocks noChangeShapeType="1"/>
            </p:cNvSpPr>
            <p:nvPr/>
          </p:nvSpPr>
          <p:spPr bwMode="auto">
            <a:xfrm>
              <a:off x="6716" y="6558"/>
              <a:ext cx="99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6" name="Line 12"/>
            <p:cNvSpPr>
              <a:spLocks noChangeShapeType="1"/>
            </p:cNvSpPr>
            <p:nvPr/>
          </p:nvSpPr>
          <p:spPr bwMode="auto">
            <a:xfrm>
              <a:off x="6641" y="4368"/>
              <a:ext cx="19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7" name="Line 11"/>
            <p:cNvSpPr>
              <a:spLocks noChangeShapeType="1"/>
            </p:cNvSpPr>
            <p:nvPr/>
          </p:nvSpPr>
          <p:spPr bwMode="auto">
            <a:xfrm flipV="1">
              <a:off x="6641" y="4473"/>
              <a:ext cx="21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8" name="Text Box 10"/>
            <p:cNvSpPr txBox="1">
              <a:spLocks noChangeArrowheads="1"/>
            </p:cNvSpPr>
            <p:nvPr/>
          </p:nvSpPr>
          <p:spPr bwMode="auto">
            <a:xfrm>
              <a:off x="6413" y="5598"/>
              <a:ext cx="69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cs typeface="Times New Roman" panose="02020603050405020304" pitchFamily="18" charset="0"/>
                </a:rPr>
                <a:t>ε</a:t>
              </a:r>
              <a:endParaRPr lang="en-US" altLang="zh-CN"/>
            </a:p>
          </p:txBody>
        </p:sp>
      </p:grpSp>
      <p:sp>
        <p:nvSpPr>
          <p:cNvPr id="17" name="矩形 16"/>
          <p:cNvSpPr>
            <a:spLocks noChangeArrowheads="1"/>
          </p:cNvSpPr>
          <p:nvPr/>
        </p:nvSpPr>
        <p:spPr bwMode="auto">
          <a:xfrm>
            <a:off x="360363" y="2465388"/>
            <a:ext cx="3570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解：半圆中的磁通量为：</a:t>
            </a:r>
          </a:p>
        </p:txBody>
      </p:sp>
      <p:sp>
        <p:nvSpPr>
          <p:cNvPr id="10248"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对象 18"/>
          <p:cNvGraphicFramePr>
            <a:graphicFrameLocks noChangeAspect="1"/>
          </p:cNvGraphicFramePr>
          <p:nvPr/>
        </p:nvGraphicFramePr>
        <p:xfrm>
          <a:off x="3941763" y="2286000"/>
          <a:ext cx="3482975" cy="798513"/>
        </p:xfrm>
        <a:graphic>
          <a:graphicData uri="http://schemas.openxmlformats.org/presentationml/2006/ole">
            <mc:AlternateContent xmlns:mc="http://schemas.openxmlformats.org/markup-compatibility/2006">
              <mc:Choice xmlns:v="urn:schemas-microsoft-com:vml" Requires="v">
                <p:oleObj name="Equation" r:id="rId4" imgW="1816100" imgH="419100" progId="Equation.DSMT4">
                  <p:embed/>
                </p:oleObj>
              </mc:Choice>
              <mc:Fallback>
                <p:oleObj name="Equation" r:id="rId4" imgW="1816100" imgH="419100" progId="Equation.DSMT4">
                  <p:embed/>
                  <p:pic>
                    <p:nvPicPr>
                      <p:cNvPr id="0" name="对象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1763" y="2286000"/>
                        <a:ext cx="3482975"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p:cNvSpPr>
            <a:spLocks noChangeArrowheads="1"/>
          </p:cNvSpPr>
          <p:nvPr/>
        </p:nvSpPr>
        <p:spPr bwMode="auto">
          <a:xfrm>
            <a:off x="371475" y="3100388"/>
            <a:ext cx="3570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由法拉第电磁感应定律：</a:t>
            </a:r>
          </a:p>
        </p:txBody>
      </p:sp>
      <p:sp>
        <p:nvSpPr>
          <p:cNvPr id="1025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 name="对象 21"/>
          <p:cNvGraphicFramePr>
            <a:graphicFrameLocks noChangeAspect="1"/>
          </p:cNvGraphicFramePr>
          <p:nvPr/>
        </p:nvGraphicFramePr>
        <p:xfrm>
          <a:off x="3929063" y="3006725"/>
          <a:ext cx="3046412" cy="792163"/>
        </p:xfrm>
        <a:graphic>
          <a:graphicData uri="http://schemas.openxmlformats.org/presentationml/2006/ole">
            <mc:AlternateContent xmlns:mc="http://schemas.openxmlformats.org/markup-compatibility/2006">
              <mc:Choice xmlns:v="urn:schemas-microsoft-com:vml" Requires="v">
                <p:oleObj name="Equation" r:id="rId6" imgW="1600200" imgH="419100" progId="Equation.DSMT4">
                  <p:embed/>
                </p:oleObj>
              </mc:Choice>
              <mc:Fallback>
                <p:oleObj name="Equation" r:id="rId6" imgW="1600200" imgH="419100" progId="Equation.DSMT4">
                  <p:embed/>
                  <p:pic>
                    <p:nvPicPr>
                      <p:cNvPr id="0" name="对象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9063" y="3006725"/>
                        <a:ext cx="30464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p:cNvSpPr/>
          <p:nvPr/>
        </p:nvSpPr>
        <p:spPr>
          <a:xfrm>
            <a:off x="503238" y="3870325"/>
            <a:ext cx="1492250" cy="461963"/>
          </a:xfrm>
          <a:prstGeom prst="rect">
            <a:avLst/>
          </a:prstGeom>
        </p:spPr>
        <p:txBody>
          <a:bodyPr wrap="none">
            <a:spAutoFit/>
          </a:bodyPr>
          <a:lstStyle/>
          <a:p>
            <a:pPr eaLnBrk="1" hangingPunct="1">
              <a:defRPr/>
            </a:pPr>
            <a:r>
              <a:rPr lang="zh-CN" altLang="zh-CN" sz="2400" b="1">
                <a:solidFill>
                  <a:schemeClr val="bg1"/>
                </a:solidFill>
                <a:latin typeface="+mn-lt"/>
              </a:rPr>
              <a:t>当</a:t>
            </a:r>
            <a:r>
              <a:rPr lang="en-US" altLang="zh-CN" sz="2400" b="1" i="1">
                <a:solidFill>
                  <a:schemeClr val="bg1"/>
                </a:solidFill>
                <a:latin typeface="+mn-lt"/>
              </a:rPr>
              <a:t>t</a:t>
            </a:r>
            <a:r>
              <a:rPr lang="en-US" altLang="zh-CN" sz="2400" b="1">
                <a:solidFill>
                  <a:schemeClr val="bg1"/>
                </a:solidFill>
                <a:latin typeface="+mn-lt"/>
              </a:rPr>
              <a:t>=10s</a:t>
            </a:r>
            <a:r>
              <a:rPr lang="zh-CN" altLang="zh-CN" sz="2400" b="1">
                <a:solidFill>
                  <a:schemeClr val="bg1"/>
                </a:solidFill>
                <a:latin typeface="+mn-lt"/>
              </a:rPr>
              <a:t>时</a:t>
            </a:r>
          </a:p>
        </p:txBody>
      </p:sp>
      <p:sp>
        <p:nvSpPr>
          <p:cNvPr id="10254"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	</a:t>
            </a:r>
            <a:endParaRPr lang="en-US" altLang="zh-CN"/>
          </a:p>
        </p:txBody>
      </p:sp>
      <p:graphicFrame>
        <p:nvGraphicFramePr>
          <p:cNvPr id="26" name="对象 25"/>
          <p:cNvGraphicFramePr>
            <a:graphicFrameLocks noChangeAspect="1"/>
          </p:cNvGraphicFramePr>
          <p:nvPr/>
        </p:nvGraphicFramePr>
        <p:xfrm>
          <a:off x="2157413" y="3898900"/>
          <a:ext cx="1370012" cy="452438"/>
        </p:xfrm>
        <a:graphic>
          <a:graphicData uri="http://schemas.openxmlformats.org/presentationml/2006/ole">
            <mc:AlternateContent xmlns:mc="http://schemas.openxmlformats.org/markup-compatibility/2006">
              <mc:Choice xmlns:v="urn:schemas-microsoft-com:vml" Requires="v">
                <p:oleObj name="Equation" r:id="rId8" imgW="698500" imgH="228600" progId="Equation.DSMT4">
                  <p:embed/>
                </p:oleObj>
              </mc:Choice>
              <mc:Fallback>
                <p:oleObj name="Equation" r:id="rId8" imgW="698500" imgH="228600" progId="Equation.DSMT4">
                  <p:embed/>
                  <p:pic>
                    <p:nvPicPr>
                      <p:cNvPr id="0" name="对象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7413" y="3898900"/>
                        <a:ext cx="1370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6" name="Rectangle 32"/>
          <p:cNvSpPr>
            <a:spLocks noChangeArrowheads="1"/>
          </p:cNvSpPr>
          <p:nvPr/>
        </p:nvSpPr>
        <p:spPr bwMode="auto">
          <a:xfrm>
            <a:off x="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600"/>
              <a:t> </a:t>
            </a:r>
            <a:endParaRPr lang="zh-CN" altLang="zh-CN"/>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17" grpId="0"/>
      <p:bldP spid="20" grpId="0"/>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B94A5EE-84B4-450C-8C52-D59D6FA3F24F}"/>
              </a:ext>
            </a:extLst>
          </p:cNvPr>
          <p:cNvSpPr>
            <a:spLocks noChangeArrowheads="1"/>
          </p:cNvSpPr>
          <p:nvPr/>
        </p:nvSpPr>
        <p:spPr bwMode="auto">
          <a:xfrm>
            <a:off x="323528" y="332656"/>
            <a:ext cx="6340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solidFill>
                  <a:srgbClr val="C00000"/>
                </a:solidFill>
                <a:latin typeface="Times New Roman" panose="02020603050405020304" pitchFamily="18" charset="0"/>
                <a:ea typeface="楷体_GB2312" pitchFamily="49" charset="-122"/>
              </a:rPr>
              <a:t>2. </a:t>
            </a:r>
            <a:r>
              <a:rPr kumimoji="1" lang="zh-CN" altLang="en-US" sz="2400" b="1" dirty="0">
                <a:solidFill>
                  <a:srgbClr val="C00000"/>
                </a:solidFill>
                <a:latin typeface="Times New Roman" panose="02020603050405020304" pitchFamily="18" charset="0"/>
                <a:ea typeface="楷体_GB2312" pitchFamily="49" charset="-122"/>
              </a:rPr>
              <a:t>洛伦兹力公式</a:t>
            </a:r>
            <a:r>
              <a:rPr kumimoji="1" lang="zh-CN" altLang="en-US" sz="2400" b="1" dirty="0">
                <a:solidFill>
                  <a:schemeClr val="bg1"/>
                </a:solidFill>
                <a:latin typeface="Times New Roman" panose="02020603050405020304" pitchFamily="18" charset="0"/>
                <a:ea typeface="楷体_GB2312" pitchFamily="49" charset="-122"/>
              </a:rPr>
              <a:t>，描述电磁场对电荷的作用力</a:t>
            </a:r>
          </a:p>
        </p:txBody>
      </p:sp>
      <p:graphicFrame>
        <p:nvGraphicFramePr>
          <p:cNvPr id="3" name="对象 2">
            <a:extLst>
              <a:ext uri="{FF2B5EF4-FFF2-40B4-BE49-F238E27FC236}">
                <a16:creationId xmlns:a16="http://schemas.microsoft.com/office/drawing/2014/main" id="{64D08718-7E3B-430F-B352-4E269EA4F648}"/>
              </a:ext>
            </a:extLst>
          </p:cNvPr>
          <p:cNvGraphicFramePr>
            <a:graphicFrameLocks noChangeAspect="1"/>
          </p:cNvGraphicFramePr>
          <p:nvPr>
            <p:extLst>
              <p:ext uri="{D42A27DB-BD31-4B8C-83A1-F6EECF244321}">
                <p14:modId xmlns:p14="http://schemas.microsoft.com/office/powerpoint/2010/main" val="1274165857"/>
              </p:ext>
            </p:extLst>
          </p:nvPr>
        </p:nvGraphicFramePr>
        <p:xfrm>
          <a:off x="3131840" y="980728"/>
          <a:ext cx="2619376" cy="608013"/>
        </p:xfrm>
        <a:graphic>
          <a:graphicData uri="http://schemas.openxmlformats.org/presentationml/2006/ole">
            <mc:AlternateContent xmlns:mc="http://schemas.openxmlformats.org/markup-compatibility/2006">
              <mc:Choice xmlns:v="urn:schemas-microsoft-com:vml" Requires="v">
                <p:oleObj name="Equation" r:id="rId2" imgW="1041120" imgH="241200" progId="Equation.DSMT4">
                  <p:embed/>
                </p:oleObj>
              </mc:Choice>
              <mc:Fallback>
                <p:oleObj name="Equation" r:id="rId2" imgW="1041120" imgH="241200" progId="Equation.DSMT4">
                  <p:embed/>
                  <p:pic>
                    <p:nvPicPr>
                      <p:cNvPr id="9" name="对象 8">
                        <a:extLst>
                          <a:ext uri="{FF2B5EF4-FFF2-40B4-BE49-F238E27FC236}">
                            <a16:creationId xmlns:a16="http://schemas.microsoft.com/office/drawing/2014/main" id="{C658F708-DA81-4209-9451-442C0E2FD199}"/>
                          </a:ext>
                        </a:extLst>
                      </p:cNvPr>
                      <p:cNvPicPr>
                        <a:picLocks noChangeAspect="1" noChangeArrowheads="1"/>
                      </p:cNvPicPr>
                      <p:nvPr/>
                    </p:nvPicPr>
                    <p:blipFill>
                      <a:blip r:embed="rId3"/>
                      <a:srcRect/>
                      <a:stretch>
                        <a:fillRect/>
                      </a:stretch>
                    </p:blipFill>
                    <p:spPr bwMode="auto">
                      <a:xfrm>
                        <a:off x="3131840" y="980728"/>
                        <a:ext cx="2619376"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oleObj>
              </mc:Fallback>
            </mc:AlternateContent>
          </a:graphicData>
        </a:graphic>
      </p:graphicFrame>
      <p:sp>
        <p:nvSpPr>
          <p:cNvPr id="7" name="TextBox 3">
            <a:extLst>
              <a:ext uri="{FF2B5EF4-FFF2-40B4-BE49-F238E27FC236}">
                <a16:creationId xmlns:a16="http://schemas.microsoft.com/office/drawing/2014/main" id="{16B6CE05-9669-429F-918A-F7F602940702}"/>
              </a:ext>
            </a:extLst>
          </p:cNvPr>
          <p:cNvSpPr txBox="1">
            <a:spLocks noChangeArrowheads="1"/>
          </p:cNvSpPr>
          <p:nvPr/>
        </p:nvSpPr>
        <p:spPr bwMode="auto">
          <a:xfrm>
            <a:off x="341088" y="3075758"/>
            <a:ext cx="72635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C00000"/>
                </a:solidFill>
                <a:latin typeface="Times New Roman" panose="02020603050405020304" pitchFamily="18" charset="0"/>
                <a:ea typeface="楷体_GB2312" pitchFamily="49" charset="-122"/>
              </a:rPr>
              <a:t>3. </a:t>
            </a:r>
            <a:r>
              <a:rPr kumimoji="1" lang="zh-CN" altLang="en-US" sz="2400" b="1" dirty="0">
                <a:solidFill>
                  <a:srgbClr val="C00000"/>
                </a:solidFill>
                <a:latin typeface="Times New Roman" panose="02020603050405020304" pitchFamily="18" charset="0"/>
                <a:ea typeface="楷体_GB2312" pitchFamily="49" charset="-122"/>
              </a:rPr>
              <a:t>物质方程</a:t>
            </a:r>
            <a:r>
              <a:rPr kumimoji="1" lang="zh-CN" altLang="en-US" sz="2400" b="1" dirty="0">
                <a:solidFill>
                  <a:schemeClr val="bg1"/>
                </a:solidFill>
                <a:latin typeface="Times New Roman" panose="02020603050405020304" pitchFamily="18" charset="0"/>
                <a:ea typeface="楷体_GB2312" pitchFamily="49" charset="-122"/>
              </a:rPr>
              <a:t>，反映了电磁场与媒质间的相互作用规律</a:t>
            </a:r>
          </a:p>
        </p:txBody>
      </p:sp>
      <p:graphicFrame>
        <p:nvGraphicFramePr>
          <p:cNvPr id="8" name="对象 7">
            <a:extLst>
              <a:ext uri="{FF2B5EF4-FFF2-40B4-BE49-F238E27FC236}">
                <a16:creationId xmlns:a16="http://schemas.microsoft.com/office/drawing/2014/main" id="{770E6EF3-458A-4952-89F3-3C10EA91FA01}"/>
              </a:ext>
            </a:extLst>
          </p:cNvPr>
          <p:cNvGraphicFramePr>
            <a:graphicFrameLocks noChangeAspect="1"/>
          </p:cNvGraphicFramePr>
          <p:nvPr>
            <p:extLst>
              <p:ext uri="{D42A27DB-BD31-4B8C-83A1-F6EECF244321}">
                <p14:modId xmlns:p14="http://schemas.microsoft.com/office/powerpoint/2010/main" val="2642404348"/>
              </p:ext>
            </p:extLst>
          </p:nvPr>
        </p:nvGraphicFramePr>
        <p:xfrm>
          <a:off x="2428000" y="3720437"/>
          <a:ext cx="1466325" cy="587930"/>
        </p:xfrm>
        <a:graphic>
          <a:graphicData uri="http://schemas.openxmlformats.org/presentationml/2006/ole">
            <mc:AlternateContent xmlns:mc="http://schemas.openxmlformats.org/markup-compatibility/2006">
              <mc:Choice xmlns:v="urn:schemas-microsoft-com:vml" Requires="v">
                <p:oleObj name="Equation" r:id="rId4" imgW="507780" imgH="203112" progId="Equation.DSMT4">
                  <p:embed/>
                </p:oleObj>
              </mc:Choice>
              <mc:Fallback>
                <p:oleObj name="Equation" r:id="rId4" imgW="507780" imgH="203112" progId="Equation.DSMT4">
                  <p:embed/>
                  <p:pic>
                    <p:nvPicPr>
                      <p:cNvPr id="8" name="对象 7">
                        <a:extLst>
                          <a:ext uri="{FF2B5EF4-FFF2-40B4-BE49-F238E27FC236}">
                            <a16:creationId xmlns:a16="http://schemas.microsoft.com/office/drawing/2014/main" id="{3C9A5AB8-B46B-43B8-A11E-6D99DAAFA3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000" y="3720437"/>
                        <a:ext cx="1466325" cy="587930"/>
                      </a:xfrm>
                      <a:prstGeom prst="rect">
                        <a:avLst/>
                      </a:prstGeom>
                      <a:noFill/>
                      <a:ln>
                        <a:noFill/>
                      </a:ln>
                    </p:spPr>
                  </p:pic>
                </p:oleObj>
              </mc:Fallback>
            </mc:AlternateContent>
          </a:graphicData>
        </a:graphic>
      </p:graphicFrame>
      <p:graphicFrame>
        <p:nvGraphicFramePr>
          <p:cNvPr id="9" name="对象 8">
            <a:extLst>
              <a:ext uri="{FF2B5EF4-FFF2-40B4-BE49-F238E27FC236}">
                <a16:creationId xmlns:a16="http://schemas.microsoft.com/office/drawing/2014/main" id="{8DDC2199-828D-4FA7-B89E-D5508D964280}"/>
              </a:ext>
            </a:extLst>
          </p:cNvPr>
          <p:cNvGraphicFramePr>
            <a:graphicFrameLocks noChangeAspect="1"/>
          </p:cNvGraphicFramePr>
          <p:nvPr>
            <p:extLst>
              <p:ext uri="{D42A27DB-BD31-4B8C-83A1-F6EECF244321}">
                <p14:modId xmlns:p14="http://schemas.microsoft.com/office/powerpoint/2010/main" val="1666207252"/>
              </p:ext>
            </p:extLst>
          </p:nvPr>
        </p:nvGraphicFramePr>
        <p:xfrm>
          <a:off x="2427999" y="4271904"/>
          <a:ext cx="1478575" cy="635174"/>
        </p:xfrm>
        <a:graphic>
          <a:graphicData uri="http://schemas.openxmlformats.org/presentationml/2006/ole">
            <mc:AlternateContent xmlns:mc="http://schemas.openxmlformats.org/markup-compatibility/2006">
              <mc:Choice xmlns:v="urn:schemas-microsoft-com:vml" Requires="v">
                <p:oleObj name="Equation" r:id="rId6" imgW="533169" imgH="228501" progId="Equation.DSMT4">
                  <p:embed/>
                </p:oleObj>
              </mc:Choice>
              <mc:Fallback>
                <p:oleObj name="Equation" r:id="rId6" imgW="533169" imgH="228501" progId="Equation.DSMT4">
                  <p:embed/>
                  <p:pic>
                    <p:nvPicPr>
                      <p:cNvPr id="9" name="对象 8">
                        <a:extLst>
                          <a:ext uri="{FF2B5EF4-FFF2-40B4-BE49-F238E27FC236}">
                            <a16:creationId xmlns:a16="http://schemas.microsoft.com/office/drawing/2014/main" id="{C658F708-DA81-4209-9451-442C0E2FD1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7999" y="4271904"/>
                        <a:ext cx="1478575" cy="635174"/>
                      </a:xfrm>
                      <a:prstGeom prst="rect">
                        <a:avLst/>
                      </a:prstGeom>
                      <a:noFill/>
                      <a:ln>
                        <a:noFill/>
                      </a:ln>
                    </p:spPr>
                  </p:pic>
                </p:oleObj>
              </mc:Fallback>
            </mc:AlternateContent>
          </a:graphicData>
        </a:graphic>
      </p:graphicFrame>
      <p:graphicFrame>
        <p:nvGraphicFramePr>
          <p:cNvPr id="10" name="对象 9">
            <a:extLst>
              <a:ext uri="{FF2B5EF4-FFF2-40B4-BE49-F238E27FC236}">
                <a16:creationId xmlns:a16="http://schemas.microsoft.com/office/drawing/2014/main" id="{7B7D3326-7C58-47AA-A204-78D806D62EE4}"/>
              </a:ext>
            </a:extLst>
          </p:cNvPr>
          <p:cNvGraphicFramePr>
            <a:graphicFrameLocks noChangeAspect="1"/>
          </p:cNvGraphicFramePr>
          <p:nvPr>
            <p:extLst>
              <p:ext uri="{D42A27DB-BD31-4B8C-83A1-F6EECF244321}">
                <p14:modId xmlns:p14="http://schemas.microsoft.com/office/powerpoint/2010/main" val="3783260979"/>
              </p:ext>
            </p:extLst>
          </p:nvPr>
        </p:nvGraphicFramePr>
        <p:xfrm>
          <a:off x="2418475" y="4811259"/>
          <a:ext cx="1464578" cy="673670"/>
        </p:xfrm>
        <a:graphic>
          <a:graphicData uri="http://schemas.openxmlformats.org/presentationml/2006/ole">
            <mc:AlternateContent xmlns:mc="http://schemas.openxmlformats.org/markup-compatibility/2006">
              <mc:Choice xmlns:v="urn:schemas-microsoft-com:vml" Requires="v">
                <p:oleObj name="Equation" r:id="rId8" imgW="495000" imgH="228600" progId="Equation.DSMT4">
                  <p:embed/>
                </p:oleObj>
              </mc:Choice>
              <mc:Fallback>
                <p:oleObj name="Equation" r:id="rId8" imgW="495000" imgH="228600" progId="Equation.DSMT4">
                  <p:embed/>
                  <p:pic>
                    <p:nvPicPr>
                      <p:cNvPr id="10" name="对象 9">
                        <a:extLst>
                          <a:ext uri="{FF2B5EF4-FFF2-40B4-BE49-F238E27FC236}">
                            <a16:creationId xmlns:a16="http://schemas.microsoft.com/office/drawing/2014/main" id="{A858ED5C-4FF4-4994-AA34-A42F6814271E}"/>
                          </a:ext>
                        </a:extLst>
                      </p:cNvPr>
                      <p:cNvPicPr>
                        <a:picLocks noChangeAspect="1" noChangeArrowheads="1"/>
                      </p:cNvPicPr>
                      <p:nvPr/>
                    </p:nvPicPr>
                    <p:blipFill>
                      <a:blip r:embed="rId9"/>
                      <a:srcRect/>
                      <a:stretch>
                        <a:fillRect/>
                      </a:stretch>
                    </p:blipFill>
                    <p:spPr bwMode="auto">
                      <a:xfrm>
                        <a:off x="2418475" y="4811259"/>
                        <a:ext cx="1464578" cy="673670"/>
                      </a:xfrm>
                      <a:prstGeom prst="rect">
                        <a:avLst/>
                      </a:prstGeom>
                      <a:noFill/>
                      <a:ln>
                        <a:noFill/>
                      </a:ln>
                    </p:spPr>
                  </p:pic>
                </p:oleObj>
              </mc:Fallback>
            </mc:AlternateContent>
          </a:graphicData>
        </a:graphic>
      </p:graphicFrame>
      <p:sp>
        <p:nvSpPr>
          <p:cNvPr id="11" name="文本框 10">
            <a:extLst>
              <a:ext uri="{FF2B5EF4-FFF2-40B4-BE49-F238E27FC236}">
                <a16:creationId xmlns:a16="http://schemas.microsoft.com/office/drawing/2014/main" id="{C5F8F4E2-9543-4C4E-9EE2-6D04FFEB8BCF}"/>
              </a:ext>
            </a:extLst>
          </p:cNvPr>
          <p:cNvSpPr txBox="1"/>
          <p:nvPr/>
        </p:nvSpPr>
        <p:spPr>
          <a:xfrm>
            <a:off x="4142500" y="3816097"/>
            <a:ext cx="2016224" cy="400110"/>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材料的极化特性</a:t>
            </a:r>
          </a:p>
        </p:txBody>
      </p:sp>
      <p:sp>
        <p:nvSpPr>
          <p:cNvPr id="12" name="文本框 11">
            <a:extLst>
              <a:ext uri="{FF2B5EF4-FFF2-40B4-BE49-F238E27FC236}">
                <a16:creationId xmlns:a16="http://schemas.microsoft.com/office/drawing/2014/main" id="{4AF67482-4489-44B8-B9A6-D46147127C7D}"/>
              </a:ext>
            </a:extLst>
          </p:cNvPr>
          <p:cNvSpPr txBox="1"/>
          <p:nvPr/>
        </p:nvSpPr>
        <p:spPr>
          <a:xfrm>
            <a:off x="4123760" y="4363453"/>
            <a:ext cx="2016224" cy="400110"/>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材料的磁化特性</a:t>
            </a:r>
          </a:p>
        </p:txBody>
      </p:sp>
      <p:sp>
        <p:nvSpPr>
          <p:cNvPr id="13" name="文本框 12">
            <a:extLst>
              <a:ext uri="{FF2B5EF4-FFF2-40B4-BE49-F238E27FC236}">
                <a16:creationId xmlns:a16="http://schemas.microsoft.com/office/drawing/2014/main" id="{B3CEF678-5C26-4444-BDA3-F83AFE52A9C8}"/>
              </a:ext>
            </a:extLst>
          </p:cNvPr>
          <p:cNvSpPr txBox="1"/>
          <p:nvPr/>
        </p:nvSpPr>
        <p:spPr>
          <a:xfrm>
            <a:off x="4123760" y="4948039"/>
            <a:ext cx="2016224" cy="400110"/>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材料的导电特性</a:t>
            </a:r>
          </a:p>
        </p:txBody>
      </p:sp>
      <p:sp>
        <p:nvSpPr>
          <p:cNvPr id="14" name="文本框 13">
            <a:extLst>
              <a:ext uri="{FF2B5EF4-FFF2-40B4-BE49-F238E27FC236}">
                <a16:creationId xmlns:a16="http://schemas.microsoft.com/office/drawing/2014/main" id="{18FF5A53-3FB6-4067-8468-7E7B983BDBCC}"/>
              </a:ext>
            </a:extLst>
          </p:cNvPr>
          <p:cNvSpPr txBox="1"/>
          <p:nvPr/>
        </p:nvSpPr>
        <p:spPr>
          <a:xfrm>
            <a:off x="542100" y="5669880"/>
            <a:ext cx="8059800" cy="707886"/>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物质方程建立了麦克斯韦方程中电磁场矢量间的联系，描述了媒质本身的电磁特性。</a:t>
            </a:r>
          </a:p>
        </p:txBody>
      </p:sp>
      <p:sp>
        <p:nvSpPr>
          <p:cNvPr id="15" name="文本框 14">
            <a:extLst>
              <a:ext uri="{FF2B5EF4-FFF2-40B4-BE49-F238E27FC236}">
                <a16:creationId xmlns:a16="http://schemas.microsoft.com/office/drawing/2014/main" id="{BC68A8C5-F973-4691-80E9-29A2E4F2C2D4}"/>
              </a:ext>
            </a:extLst>
          </p:cNvPr>
          <p:cNvSpPr txBox="1"/>
          <p:nvPr/>
        </p:nvSpPr>
        <p:spPr>
          <a:xfrm>
            <a:off x="467544" y="1842622"/>
            <a:ext cx="8208912" cy="707886"/>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电磁场具有相对论不变性，在不同惯性系中电磁场各物理量满足洛伦兹变换关系，基本方程均具有相同的相对论协变性形式。</a:t>
            </a:r>
          </a:p>
        </p:txBody>
      </p:sp>
    </p:spTree>
    <p:extLst>
      <p:ext uri="{BB962C8B-B14F-4D97-AF65-F5344CB8AC3E}">
        <p14:creationId xmlns:p14="http://schemas.microsoft.com/office/powerpoint/2010/main" val="2472305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88664B99-0E22-42DF-A1FA-93CB297E876A}"/>
              </a:ext>
            </a:extLst>
          </p:cNvPr>
          <p:cNvGraphicFramePr>
            <a:graphicFrameLocks noChangeAspect="1"/>
          </p:cNvGraphicFramePr>
          <p:nvPr>
            <p:extLst>
              <p:ext uri="{D42A27DB-BD31-4B8C-83A1-F6EECF244321}">
                <p14:modId xmlns:p14="http://schemas.microsoft.com/office/powerpoint/2010/main" val="421468999"/>
              </p:ext>
            </p:extLst>
          </p:nvPr>
        </p:nvGraphicFramePr>
        <p:xfrm>
          <a:off x="352232" y="692021"/>
          <a:ext cx="2447925" cy="677862"/>
        </p:xfrm>
        <a:graphic>
          <a:graphicData uri="http://schemas.openxmlformats.org/presentationml/2006/ole">
            <mc:AlternateContent xmlns:mc="http://schemas.openxmlformats.org/markup-compatibility/2006">
              <mc:Choice xmlns:v="urn:schemas-microsoft-com:vml" Requires="v">
                <p:oleObj name="Equation" r:id="rId2" imgW="1002865" imgH="279279" progId="Equation.DSMT4">
                  <p:embed/>
                </p:oleObj>
              </mc:Choice>
              <mc:Fallback>
                <p:oleObj name="Equation" r:id="rId2" imgW="1002865" imgH="279279" progId="Equation.DSMT4">
                  <p:embed/>
                  <p:pic>
                    <p:nvPicPr>
                      <p:cNvPr id="8" name="对象 7"/>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352232" y="692021"/>
                        <a:ext cx="2447925" cy="677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a:extLst>
              <a:ext uri="{FF2B5EF4-FFF2-40B4-BE49-F238E27FC236}">
                <a16:creationId xmlns:a16="http://schemas.microsoft.com/office/drawing/2014/main" id="{B19B75CD-210C-4214-A6BA-C275ED8E43F8}"/>
              </a:ext>
            </a:extLst>
          </p:cNvPr>
          <p:cNvGraphicFramePr>
            <a:graphicFrameLocks noChangeAspect="1"/>
          </p:cNvGraphicFramePr>
          <p:nvPr>
            <p:extLst>
              <p:ext uri="{D42A27DB-BD31-4B8C-83A1-F6EECF244321}">
                <p14:modId xmlns:p14="http://schemas.microsoft.com/office/powerpoint/2010/main" val="913685176"/>
              </p:ext>
            </p:extLst>
          </p:nvPr>
        </p:nvGraphicFramePr>
        <p:xfrm>
          <a:off x="352232" y="2342640"/>
          <a:ext cx="2438400" cy="620712"/>
        </p:xfrm>
        <a:graphic>
          <a:graphicData uri="http://schemas.openxmlformats.org/presentationml/2006/ole">
            <mc:AlternateContent xmlns:mc="http://schemas.openxmlformats.org/markup-compatibility/2006">
              <mc:Choice xmlns:v="urn:schemas-microsoft-com:vml" Requires="v">
                <p:oleObj name="Equation" r:id="rId4" imgW="1091726" imgH="279279" progId="Equation.DSMT4">
                  <p:embed/>
                </p:oleObj>
              </mc:Choice>
              <mc:Fallback>
                <p:oleObj name="Equation" r:id="rId4" imgW="1091726" imgH="279279" progId="Equation.DSMT4">
                  <p:embed/>
                  <p:pic>
                    <p:nvPicPr>
                      <p:cNvPr id="10" name="对象 9"/>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352232" y="2342640"/>
                        <a:ext cx="2438400" cy="620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a:extLst>
              <a:ext uri="{FF2B5EF4-FFF2-40B4-BE49-F238E27FC236}">
                <a16:creationId xmlns:a16="http://schemas.microsoft.com/office/drawing/2014/main" id="{468E1DAF-51F9-4748-8617-7CC059ACE2D8}"/>
              </a:ext>
            </a:extLst>
          </p:cNvPr>
          <p:cNvGraphicFramePr>
            <a:graphicFrameLocks noChangeAspect="1"/>
          </p:cNvGraphicFramePr>
          <p:nvPr>
            <p:extLst>
              <p:ext uri="{D42A27DB-BD31-4B8C-83A1-F6EECF244321}">
                <p14:modId xmlns:p14="http://schemas.microsoft.com/office/powerpoint/2010/main" val="3890827361"/>
              </p:ext>
            </p:extLst>
          </p:nvPr>
        </p:nvGraphicFramePr>
        <p:xfrm>
          <a:off x="363990" y="1534235"/>
          <a:ext cx="2386013" cy="657225"/>
        </p:xfrm>
        <a:graphic>
          <a:graphicData uri="http://schemas.openxmlformats.org/presentationml/2006/ole">
            <mc:AlternateContent xmlns:mc="http://schemas.openxmlformats.org/markup-compatibility/2006">
              <mc:Choice xmlns:v="urn:schemas-microsoft-com:vml" Requires="v">
                <p:oleObj name="Equation" r:id="rId6" imgW="1016000" imgH="279400" progId="Equation.DSMT4">
                  <p:embed/>
                </p:oleObj>
              </mc:Choice>
              <mc:Fallback>
                <p:oleObj name="Equation" r:id="rId6" imgW="1016000" imgH="279400" progId="Equation.DSMT4">
                  <p:embed/>
                  <p:pic>
                    <p:nvPicPr>
                      <p:cNvPr id="11" name="对象 10"/>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363990" y="1534235"/>
                        <a:ext cx="2386013" cy="657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205703BA-BD5B-449E-8276-64221D53CAAE}"/>
              </a:ext>
            </a:extLst>
          </p:cNvPr>
          <p:cNvGraphicFramePr>
            <a:graphicFrameLocks noChangeAspect="1"/>
          </p:cNvGraphicFramePr>
          <p:nvPr>
            <p:extLst>
              <p:ext uri="{D42A27DB-BD31-4B8C-83A1-F6EECF244321}">
                <p14:modId xmlns:p14="http://schemas.microsoft.com/office/powerpoint/2010/main" val="4172495371"/>
              </p:ext>
            </p:extLst>
          </p:nvPr>
        </p:nvGraphicFramePr>
        <p:xfrm>
          <a:off x="352232" y="3102349"/>
          <a:ext cx="2673350" cy="642938"/>
        </p:xfrm>
        <a:graphic>
          <a:graphicData uri="http://schemas.openxmlformats.org/presentationml/2006/ole">
            <mc:AlternateContent xmlns:mc="http://schemas.openxmlformats.org/markup-compatibility/2006">
              <mc:Choice xmlns:v="urn:schemas-microsoft-com:vml" Requires="v">
                <p:oleObj name="Equation" r:id="rId8" imgW="952087" imgH="279279" progId="Equation.DSMT4">
                  <p:embed/>
                </p:oleObj>
              </mc:Choice>
              <mc:Fallback>
                <p:oleObj name="Equation" r:id="rId8" imgW="952087" imgH="279279" progId="Equation.DSMT4">
                  <p:embed/>
                  <p:pic>
                    <p:nvPicPr>
                      <p:cNvPr id="12" name="对象 11"/>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352232" y="3102349"/>
                        <a:ext cx="2673350" cy="642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36A0634F-5B65-4E74-A076-2274CE7DF68F}"/>
              </a:ext>
            </a:extLst>
          </p:cNvPr>
          <p:cNvSpPr>
            <a:spLocks noChangeArrowheads="1"/>
          </p:cNvSpPr>
          <p:nvPr/>
        </p:nvSpPr>
        <p:spPr bwMode="auto">
          <a:xfrm>
            <a:off x="401651" y="188640"/>
            <a:ext cx="8707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solidFill>
                  <a:srgbClr val="FF0000"/>
                </a:solidFill>
                <a:latin typeface="Times New Roman" panose="02020603050405020304" pitchFamily="18" charset="0"/>
                <a:ea typeface="楷体_GB2312" pitchFamily="49" charset="-122"/>
              </a:rPr>
              <a:t>4. </a:t>
            </a:r>
            <a:r>
              <a:rPr kumimoji="1" lang="zh-CN" altLang="en-GB" sz="2400" b="1" dirty="0">
                <a:solidFill>
                  <a:srgbClr val="FF0000"/>
                </a:solidFill>
                <a:latin typeface="Times New Roman" panose="02020603050405020304" pitchFamily="18" charset="0"/>
                <a:ea typeface="楷体_GB2312" pitchFamily="49" charset="-122"/>
              </a:rPr>
              <a:t>电磁场的边值关系</a:t>
            </a:r>
            <a:r>
              <a:rPr kumimoji="1" lang="zh-CN" altLang="en-US" sz="2400" b="1" dirty="0">
                <a:solidFill>
                  <a:schemeClr val="bg1"/>
                </a:solidFill>
                <a:latin typeface="Times New Roman" panose="02020603050405020304" pitchFamily="18" charset="0"/>
                <a:ea typeface="楷体_GB2312" pitchFamily="49" charset="-122"/>
              </a:rPr>
              <a:t>，描述不同媒质界面上电磁场的分布规律</a:t>
            </a:r>
            <a:r>
              <a:rPr kumimoji="1" lang="zh-CN" altLang="en-US" sz="2400" b="1" dirty="0">
                <a:solidFill>
                  <a:srgbClr val="C00000"/>
                </a:solidFill>
                <a:latin typeface="Times New Roman" panose="02020603050405020304" pitchFamily="18" charset="0"/>
                <a:ea typeface="楷体_GB2312" pitchFamily="49" charset="-122"/>
              </a:rPr>
              <a:t> </a:t>
            </a:r>
          </a:p>
        </p:txBody>
      </p:sp>
      <p:sp>
        <p:nvSpPr>
          <p:cNvPr id="14" name="文本框 13">
            <a:extLst>
              <a:ext uri="{FF2B5EF4-FFF2-40B4-BE49-F238E27FC236}">
                <a16:creationId xmlns:a16="http://schemas.microsoft.com/office/drawing/2014/main" id="{A37D6155-39B4-4A75-8AEB-B276E4D18685}"/>
              </a:ext>
            </a:extLst>
          </p:cNvPr>
          <p:cNvSpPr txBox="1"/>
          <p:nvPr/>
        </p:nvSpPr>
        <p:spPr>
          <a:xfrm>
            <a:off x="3176665" y="763915"/>
            <a:ext cx="3005951" cy="400110"/>
          </a:xfrm>
          <a:prstGeom prst="rect">
            <a:avLst/>
          </a:prstGeom>
          <a:noFill/>
        </p:spPr>
        <p:txBody>
          <a:bodyPr wrap="none" rtlCol="0">
            <a:spAutoFit/>
          </a:bodyPr>
          <a:lstStyle/>
          <a:p>
            <a:r>
              <a:rPr kumimoji="1" lang="zh-CN" altLang="en-US" sz="2000" b="1" dirty="0">
                <a:solidFill>
                  <a:schemeClr val="bg1"/>
                </a:solidFill>
                <a:latin typeface="Times New Roman" panose="02020603050405020304" pitchFamily="18" charset="0"/>
                <a:ea typeface="楷体_GB2312" pitchFamily="49" charset="-122"/>
              </a:rPr>
              <a:t>电场强度的切向分量连续</a:t>
            </a:r>
          </a:p>
        </p:txBody>
      </p:sp>
      <p:sp>
        <p:nvSpPr>
          <p:cNvPr id="15" name="文本框 14">
            <a:extLst>
              <a:ext uri="{FF2B5EF4-FFF2-40B4-BE49-F238E27FC236}">
                <a16:creationId xmlns:a16="http://schemas.microsoft.com/office/drawing/2014/main" id="{A8770532-AD3B-49ED-A15E-7C2CADD2D84B}"/>
              </a:ext>
            </a:extLst>
          </p:cNvPr>
          <p:cNvSpPr txBox="1"/>
          <p:nvPr/>
        </p:nvSpPr>
        <p:spPr>
          <a:xfrm>
            <a:off x="3176665" y="2263824"/>
            <a:ext cx="5634047" cy="707886"/>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磁场强度的切向分量不连续，差值为界面上的传导电流密度</a:t>
            </a:r>
          </a:p>
        </p:txBody>
      </p:sp>
      <p:sp>
        <p:nvSpPr>
          <p:cNvPr id="16" name="文本框 15">
            <a:extLst>
              <a:ext uri="{FF2B5EF4-FFF2-40B4-BE49-F238E27FC236}">
                <a16:creationId xmlns:a16="http://schemas.microsoft.com/office/drawing/2014/main" id="{E896B27C-FD61-477D-B3E5-5DD19D3E288B}"/>
              </a:ext>
            </a:extLst>
          </p:cNvPr>
          <p:cNvSpPr txBox="1"/>
          <p:nvPr/>
        </p:nvSpPr>
        <p:spPr>
          <a:xfrm>
            <a:off x="3176665" y="1391310"/>
            <a:ext cx="5418023" cy="707886"/>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电位移的法向分量不连续，差值为界面上的自由电荷面密度</a:t>
            </a:r>
          </a:p>
        </p:txBody>
      </p:sp>
      <p:sp>
        <p:nvSpPr>
          <p:cNvPr id="17" name="文本框 16">
            <a:extLst>
              <a:ext uri="{FF2B5EF4-FFF2-40B4-BE49-F238E27FC236}">
                <a16:creationId xmlns:a16="http://schemas.microsoft.com/office/drawing/2014/main" id="{ECA5284A-A44A-4A3D-AB4E-F2D209FECA45}"/>
              </a:ext>
            </a:extLst>
          </p:cNvPr>
          <p:cNvSpPr txBox="1"/>
          <p:nvPr/>
        </p:nvSpPr>
        <p:spPr>
          <a:xfrm>
            <a:off x="3198974" y="3260551"/>
            <a:ext cx="5634047" cy="400110"/>
          </a:xfrm>
          <a:prstGeom prst="rect">
            <a:avLst/>
          </a:prstGeom>
          <a:noFill/>
        </p:spPr>
        <p:txBody>
          <a:bodyPr wrap="square" rtlCol="0">
            <a:spAutoFit/>
          </a:bodyPr>
          <a:lstStyle/>
          <a:p>
            <a:r>
              <a:rPr kumimoji="1" lang="zh-CN" altLang="en-US" sz="2000" b="1" dirty="0">
                <a:solidFill>
                  <a:schemeClr val="bg1"/>
                </a:solidFill>
                <a:latin typeface="Times New Roman" panose="02020603050405020304" pitchFamily="18" charset="0"/>
                <a:ea typeface="楷体_GB2312" pitchFamily="49" charset="-122"/>
              </a:rPr>
              <a:t>磁感应强度的法向分量连续</a:t>
            </a:r>
          </a:p>
        </p:txBody>
      </p:sp>
      <p:sp>
        <p:nvSpPr>
          <p:cNvPr id="20" name="矩形 19">
            <a:extLst>
              <a:ext uri="{FF2B5EF4-FFF2-40B4-BE49-F238E27FC236}">
                <a16:creationId xmlns:a16="http://schemas.microsoft.com/office/drawing/2014/main" id="{B3D67492-63BC-4D00-89CD-A256E1217DDE}"/>
              </a:ext>
            </a:extLst>
          </p:cNvPr>
          <p:cNvSpPr>
            <a:spLocks noChangeArrowheads="1"/>
          </p:cNvSpPr>
          <p:nvPr/>
        </p:nvSpPr>
        <p:spPr bwMode="auto">
          <a:xfrm>
            <a:off x="363990" y="3831662"/>
            <a:ext cx="860239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chemeClr val="bg1"/>
                </a:solidFill>
                <a:latin typeface="Times New Roman" panose="02020603050405020304" pitchFamily="18" charset="0"/>
                <a:ea typeface="楷体_GB2312" pitchFamily="49" charset="-122"/>
              </a:rPr>
              <a:t>上述四组方程中</a:t>
            </a:r>
            <a:r>
              <a:rPr kumimoji="1" lang="zh-CN" altLang="en-US" sz="2400" b="1" dirty="0">
                <a:solidFill>
                  <a:srgbClr val="FF0000"/>
                </a:solidFill>
                <a:latin typeface="Times New Roman" panose="02020603050405020304" pitchFamily="18" charset="0"/>
                <a:ea typeface="楷体_GB2312" pitchFamily="49" charset="-122"/>
              </a:rPr>
              <a:t>麦克斯韦方程</a:t>
            </a:r>
            <a:r>
              <a:rPr kumimoji="1" lang="zh-CN" altLang="en-US" sz="2400" b="1" dirty="0">
                <a:solidFill>
                  <a:schemeClr val="bg1"/>
                </a:solidFill>
                <a:latin typeface="Times New Roman" panose="02020603050405020304" pitchFamily="18" charset="0"/>
                <a:ea typeface="楷体_GB2312" pitchFamily="49" charset="-122"/>
              </a:rPr>
              <a:t>和</a:t>
            </a:r>
            <a:r>
              <a:rPr kumimoji="1" lang="zh-CN" altLang="en-US" sz="2400" b="1" dirty="0">
                <a:solidFill>
                  <a:srgbClr val="FF0000"/>
                </a:solidFill>
                <a:latin typeface="Times New Roman" panose="02020603050405020304" pitchFamily="18" charset="0"/>
                <a:ea typeface="楷体_GB2312" pitchFamily="49" charset="-122"/>
              </a:rPr>
              <a:t>洛伦兹公式</a:t>
            </a:r>
            <a:r>
              <a:rPr kumimoji="1" lang="zh-CN" altLang="en-US" sz="2400" b="1" dirty="0">
                <a:solidFill>
                  <a:schemeClr val="bg1"/>
                </a:solidFill>
                <a:latin typeface="Times New Roman" panose="02020603050405020304" pitchFamily="18" charset="0"/>
                <a:ea typeface="楷体_GB2312" pitchFamily="49" charset="-122"/>
              </a:rPr>
              <a:t>是电磁场的基本动力学方程，物质方程是麦克斯韦方程的辅助方程，边值关系是麦克斯韦方程积分形式的导出公式。</a:t>
            </a:r>
            <a:endParaRPr kumimoji="1" lang="en-US" altLang="zh-CN" sz="2400" b="1" dirty="0">
              <a:solidFill>
                <a:schemeClr val="bg1"/>
              </a:solidFill>
              <a:latin typeface="Times New Roman" panose="02020603050405020304" pitchFamily="18" charset="0"/>
              <a:ea typeface="楷体_GB2312" pitchFamily="49" charset="-122"/>
            </a:endParaRPr>
          </a:p>
          <a:p>
            <a:pPr eaLnBrk="1" hangingPunct="1">
              <a:spcBef>
                <a:spcPct val="50000"/>
              </a:spcBef>
            </a:pPr>
            <a:r>
              <a:rPr kumimoji="1" lang="zh-CN" altLang="en-US" sz="2400" b="1" dirty="0">
                <a:solidFill>
                  <a:srgbClr val="FF0000"/>
                </a:solidFill>
                <a:latin typeface="Times New Roman" panose="02020603050405020304" pitchFamily="18" charset="0"/>
                <a:ea typeface="楷体_GB2312" pitchFamily="49" charset="-122"/>
              </a:rPr>
              <a:t>电磁场的唯一性定理：</a:t>
            </a:r>
            <a:r>
              <a:rPr kumimoji="1" lang="zh-CN" altLang="en-US" sz="2400" b="1" dirty="0">
                <a:solidFill>
                  <a:schemeClr val="bg1"/>
                </a:solidFill>
                <a:latin typeface="Times New Roman" panose="02020603050405020304" pitchFamily="18" charset="0"/>
                <a:ea typeface="楷体_GB2312" pitchFamily="49" charset="-122"/>
              </a:rPr>
              <a:t>某一时刻只要给定空间的电荷和电流分布，给定电磁场的边界条件和初始条件，可以由麦克斯韦方程组得到电磁场的唯一确定的解。</a:t>
            </a:r>
          </a:p>
        </p:txBody>
      </p:sp>
    </p:spTree>
    <p:extLst>
      <p:ext uri="{BB962C8B-B14F-4D97-AF65-F5344CB8AC3E}">
        <p14:creationId xmlns:p14="http://schemas.microsoft.com/office/powerpoint/2010/main" val="257351613"/>
      </p:ext>
    </p:extLst>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90500" y="188913"/>
            <a:ext cx="62531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四</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电磁波</a:t>
            </a:r>
          </a:p>
        </p:txBody>
      </p:sp>
      <p:pic>
        <p:nvPicPr>
          <p:cNvPr id="727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836613"/>
            <a:ext cx="8697913" cy="554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1"/>
          <p:cNvSpPr txBox="1">
            <a:spLocks noChangeArrowheads="1"/>
          </p:cNvSpPr>
          <p:nvPr/>
        </p:nvSpPr>
        <p:spPr bwMode="auto">
          <a:xfrm>
            <a:off x="323850" y="260350"/>
            <a:ext cx="8351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从麦克斯韦方程微分形式出发推导无源线性波动方程：</a:t>
            </a:r>
          </a:p>
        </p:txBody>
      </p:sp>
      <p:graphicFrame>
        <p:nvGraphicFramePr>
          <p:cNvPr id="67587" name="对象 1"/>
          <p:cNvGraphicFramePr>
            <a:graphicFrameLocks noChangeAspect="1"/>
          </p:cNvGraphicFramePr>
          <p:nvPr/>
        </p:nvGraphicFramePr>
        <p:xfrm>
          <a:off x="4613275" y="2997200"/>
          <a:ext cx="3949700" cy="765175"/>
        </p:xfrm>
        <a:graphic>
          <a:graphicData uri="http://schemas.openxmlformats.org/presentationml/2006/ole">
            <mc:AlternateContent xmlns:mc="http://schemas.openxmlformats.org/markup-compatibility/2006">
              <mc:Choice xmlns:v="urn:schemas-microsoft-com:vml" Requires="v">
                <p:oleObj name="Equation" r:id="rId2" imgW="2159000" imgH="419100" progId="Equation.DSMT4">
                  <p:embed/>
                </p:oleObj>
              </mc:Choice>
              <mc:Fallback>
                <p:oleObj name="Equation" r:id="rId2" imgW="2159000" imgH="419100" progId="Equation.DSMT4">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275" y="2997200"/>
                        <a:ext cx="39497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2" name="对象 1"/>
          <p:cNvGraphicFramePr>
            <a:graphicFrameLocks noChangeAspect="1"/>
          </p:cNvGraphicFramePr>
          <p:nvPr/>
        </p:nvGraphicFramePr>
        <p:xfrm>
          <a:off x="2514600" y="1484313"/>
          <a:ext cx="1509713" cy="2227262"/>
        </p:xfrm>
        <a:graphic>
          <a:graphicData uri="http://schemas.openxmlformats.org/presentationml/2006/ole">
            <mc:AlternateContent xmlns:mc="http://schemas.openxmlformats.org/markup-compatibility/2006">
              <mc:Choice xmlns:v="urn:schemas-microsoft-com:vml" Requires="v">
                <p:oleObj name="Equation" r:id="rId4" imgW="825500" imgH="1219200" progId="Equation.DSMT4">
                  <p:embed/>
                </p:oleObj>
              </mc:Choice>
              <mc:Fallback>
                <p:oleObj name="Equation" r:id="rId4" imgW="825500" imgH="1219200" progId="Equation.DSMT4">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484313"/>
                        <a:ext cx="1509713"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3" name="TextBox 2"/>
          <p:cNvSpPr txBox="1">
            <a:spLocks noChangeArrowheads="1"/>
          </p:cNvSpPr>
          <p:nvPr/>
        </p:nvSpPr>
        <p:spPr bwMode="auto">
          <a:xfrm>
            <a:off x="468313" y="981075"/>
            <a:ext cx="5603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自由空间中，不存在自由电荷和传导电流分布时</a:t>
            </a:r>
          </a:p>
        </p:txBody>
      </p:sp>
      <p:graphicFrame>
        <p:nvGraphicFramePr>
          <p:cNvPr id="73734" name="对象 3"/>
          <p:cNvGraphicFramePr>
            <a:graphicFrameLocks noChangeAspect="1"/>
          </p:cNvGraphicFramePr>
          <p:nvPr/>
        </p:nvGraphicFramePr>
        <p:xfrm>
          <a:off x="6084888" y="981075"/>
          <a:ext cx="1312862" cy="400050"/>
        </p:xfrm>
        <a:graphic>
          <a:graphicData uri="http://schemas.openxmlformats.org/presentationml/2006/ole">
            <mc:AlternateContent xmlns:mc="http://schemas.openxmlformats.org/markup-compatibility/2006">
              <mc:Choice xmlns:v="urn:schemas-microsoft-com:vml" Requires="v">
                <p:oleObj name="Equation" r:id="rId6" imgW="749300" imgH="228600" progId="Equation.DSMT4">
                  <p:embed/>
                </p:oleObj>
              </mc:Choice>
              <mc:Fallback>
                <p:oleObj name="Equation" r:id="rId6" imgW="749300" imgH="228600"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981075"/>
                        <a:ext cx="1312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5" name="TextBox 4"/>
          <p:cNvSpPr txBox="1">
            <a:spLocks noChangeArrowheads="1"/>
          </p:cNvSpPr>
          <p:nvPr/>
        </p:nvSpPr>
        <p:spPr bwMode="auto">
          <a:xfrm>
            <a:off x="452438" y="2311400"/>
            <a:ext cx="199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电磁场方程变为</a:t>
            </a:r>
          </a:p>
        </p:txBody>
      </p:sp>
      <p:sp>
        <p:nvSpPr>
          <p:cNvPr id="67592" name="TextBox 7"/>
          <p:cNvSpPr txBox="1">
            <a:spLocks noChangeArrowheads="1"/>
          </p:cNvSpPr>
          <p:nvPr/>
        </p:nvSpPr>
        <p:spPr bwMode="auto">
          <a:xfrm>
            <a:off x="4643438" y="1500188"/>
            <a:ext cx="199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各向同性介质中</a:t>
            </a:r>
          </a:p>
        </p:txBody>
      </p:sp>
      <p:graphicFrame>
        <p:nvGraphicFramePr>
          <p:cNvPr id="67593" name="对象 5"/>
          <p:cNvGraphicFramePr>
            <a:graphicFrameLocks noChangeAspect="1"/>
          </p:cNvGraphicFramePr>
          <p:nvPr/>
        </p:nvGraphicFramePr>
        <p:xfrm>
          <a:off x="5219700" y="1944688"/>
          <a:ext cx="1897063" cy="366712"/>
        </p:xfrm>
        <a:graphic>
          <a:graphicData uri="http://schemas.openxmlformats.org/presentationml/2006/ole">
            <mc:AlternateContent xmlns:mc="http://schemas.openxmlformats.org/markup-compatibility/2006">
              <mc:Choice xmlns:v="urn:schemas-microsoft-com:vml" Requires="v">
                <p:oleObj name="Equation" r:id="rId8" imgW="1054100" imgH="203200" progId="Equation.DSMT4">
                  <p:embed/>
                </p:oleObj>
              </mc:Choice>
              <mc:Fallback>
                <p:oleObj name="Equation" r:id="rId8" imgW="1054100" imgH="203200" progId="Equation.DSMT4">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1944688"/>
                        <a:ext cx="1897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7"/>
          <p:cNvSpPr txBox="1">
            <a:spLocks noChangeArrowheads="1"/>
          </p:cNvSpPr>
          <p:nvPr/>
        </p:nvSpPr>
        <p:spPr bwMode="auto">
          <a:xfrm>
            <a:off x="4211638" y="2403475"/>
            <a:ext cx="4464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chemeClr val="bg1"/>
                </a:solidFill>
                <a:latin typeface="楷体_GB2312" pitchFamily="49" charset="-122"/>
                <a:ea typeface="楷体_GB2312" pitchFamily="49" charset="-122"/>
              </a:rPr>
              <a:t>方程组第一项取旋度，并代入第二项，消去磁场</a:t>
            </a:r>
          </a:p>
        </p:txBody>
      </p:sp>
      <p:sp>
        <p:nvSpPr>
          <p:cNvPr id="11" name="TextBox 7"/>
          <p:cNvSpPr txBox="1">
            <a:spLocks noChangeArrowheads="1"/>
          </p:cNvSpPr>
          <p:nvPr/>
        </p:nvSpPr>
        <p:spPr bwMode="auto">
          <a:xfrm>
            <a:off x="539750" y="3789363"/>
            <a:ext cx="4464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由矢量恒等式与第三项得</a:t>
            </a:r>
          </a:p>
        </p:txBody>
      </p:sp>
      <p:graphicFrame>
        <p:nvGraphicFramePr>
          <p:cNvPr id="2" name="对象 1"/>
          <p:cNvGraphicFramePr>
            <a:graphicFrameLocks noChangeAspect="1"/>
          </p:cNvGraphicFramePr>
          <p:nvPr/>
        </p:nvGraphicFramePr>
        <p:xfrm>
          <a:off x="3779838" y="3789363"/>
          <a:ext cx="4159250" cy="415925"/>
        </p:xfrm>
        <a:graphic>
          <a:graphicData uri="http://schemas.openxmlformats.org/presentationml/2006/ole">
            <mc:AlternateContent xmlns:mc="http://schemas.openxmlformats.org/markup-compatibility/2006">
              <mc:Choice xmlns:v="urn:schemas-microsoft-com:vml" Requires="v">
                <p:oleObj name="Equation" r:id="rId10" imgW="2273300" imgH="228600" progId="Equation.DSMT4">
                  <p:embed/>
                </p:oleObj>
              </mc:Choice>
              <mc:Fallback>
                <p:oleObj name="Equation" r:id="rId10" imgW="2273300" imgH="228600" progId="Equation.DSMT4">
                  <p:embed/>
                  <p:pic>
                    <p:nvPicPr>
                      <p:cNvPr id="0" name="对象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838" y="3789363"/>
                        <a:ext cx="41592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a:spLocks noChangeArrowheads="1"/>
          </p:cNvSpPr>
          <p:nvPr/>
        </p:nvSpPr>
        <p:spPr bwMode="auto">
          <a:xfrm>
            <a:off x="606425" y="4292600"/>
            <a:ext cx="121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代入上式</a:t>
            </a:r>
          </a:p>
        </p:txBody>
      </p:sp>
      <p:graphicFrame>
        <p:nvGraphicFramePr>
          <p:cNvPr id="4" name="对象 3"/>
          <p:cNvGraphicFramePr>
            <a:graphicFrameLocks noChangeAspect="1"/>
          </p:cNvGraphicFramePr>
          <p:nvPr/>
        </p:nvGraphicFramePr>
        <p:xfrm>
          <a:off x="2235200" y="4111625"/>
          <a:ext cx="2070100" cy="763588"/>
        </p:xfrm>
        <a:graphic>
          <a:graphicData uri="http://schemas.openxmlformats.org/presentationml/2006/ole">
            <mc:AlternateContent xmlns:mc="http://schemas.openxmlformats.org/markup-compatibility/2006">
              <mc:Choice xmlns:v="urn:schemas-microsoft-com:vml" Requires="v">
                <p:oleObj name="Equation" r:id="rId12" imgW="1130300" imgH="419100" progId="Equation.DSMT4">
                  <p:embed/>
                </p:oleObj>
              </mc:Choice>
              <mc:Fallback>
                <p:oleObj name="Equation" r:id="rId12" imgW="1130300" imgH="419100" progId="Equation.DSMT4">
                  <p:embed/>
                  <p:pic>
                    <p:nvPicPr>
                      <p:cNvPr id="0" name="对象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5200" y="4111625"/>
                        <a:ext cx="20701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a:spLocks noChangeArrowheads="1"/>
          </p:cNvSpPr>
          <p:nvPr/>
        </p:nvSpPr>
        <p:spPr bwMode="auto">
          <a:xfrm>
            <a:off x="684213" y="4864100"/>
            <a:ext cx="4829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同理，第二项取旋度消去电场，可以得到</a:t>
            </a:r>
          </a:p>
        </p:txBody>
      </p:sp>
      <p:graphicFrame>
        <p:nvGraphicFramePr>
          <p:cNvPr id="6" name="对象 5"/>
          <p:cNvGraphicFramePr>
            <a:graphicFrameLocks noChangeAspect="1"/>
          </p:cNvGraphicFramePr>
          <p:nvPr/>
        </p:nvGraphicFramePr>
        <p:xfrm>
          <a:off x="5667375" y="4681538"/>
          <a:ext cx="2185988" cy="763587"/>
        </p:xfrm>
        <a:graphic>
          <a:graphicData uri="http://schemas.openxmlformats.org/presentationml/2006/ole">
            <mc:AlternateContent xmlns:mc="http://schemas.openxmlformats.org/markup-compatibility/2006">
              <mc:Choice xmlns:v="urn:schemas-microsoft-com:vml" Requires="v">
                <p:oleObj name="Equation" r:id="rId14" imgW="1193800" imgH="419100" progId="Equation.DSMT4">
                  <p:embed/>
                </p:oleObj>
              </mc:Choice>
              <mc:Fallback>
                <p:oleObj name="Equation" r:id="rId14" imgW="1193800" imgH="419100" progId="Equation.DSMT4">
                  <p:embed/>
                  <p:pic>
                    <p:nvPicPr>
                      <p:cNvPr id="0" name="对象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67375" y="4681538"/>
                        <a:ext cx="2185988"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a:spLocks noChangeArrowheads="1"/>
          </p:cNvSpPr>
          <p:nvPr/>
        </p:nvSpPr>
        <p:spPr bwMode="auto">
          <a:xfrm>
            <a:off x="606425" y="5553075"/>
            <a:ext cx="611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因此电场和磁场都满足标准的波动方程的形式，其中</a:t>
            </a:r>
          </a:p>
        </p:txBody>
      </p:sp>
      <p:graphicFrame>
        <p:nvGraphicFramePr>
          <p:cNvPr id="8" name="对象 7"/>
          <p:cNvGraphicFramePr>
            <a:graphicFrameLocks noChangeAspect="1"/>
          </p:cNvGraphicFramePr>
          <p:nvPr/>
        </p:nvGraphicFramePr>
        <p:xfrm>
          <a:off x="6726238" y="5448300"/>
          <a:ext cx="941387" cy="717550"/>
        </p:xfrm>
        <a:graphic>
          <a:graphicData uri="http://schemas.openxmlformats.org/presentationml/2006/ole">
            <mc:AlternateContent xmlns:mc="http://schemas.openxmlformats.org/markup-compatibility/2006">
              <mc:Choice xmlns:v="urn:schemas-microsoft-com:vml" Requires="v">
                <p:oleObj name="Equation" r:id="rId16" imgW="583947" imgH="444307" progId="Equation.DSMT4">
                  <p:embed/>
                </p:oleObj>
              </mc:Choice>
              <mc:Fallback>
                <p:oleObj name="Equation" r:id="rId16" imgW="583947" imgH="444307" progId="Equation.DSMT4">
                  <p:embed/>
                  <p:pic>
                    <p:nvPicPr>
                      <p:cNvPr id="0" name="对象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26238" y="5448300"/>
                        <a:ext cx="941387"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p:cNvSpPr txBox="1">
            <a:spLocks noChangeArrowheads="1"/>
          </p:cNvSpPr>
          <p:nvPr/>
        </p:nvSpPr>
        <p:spPr bwMode="auto">
          <a:xfrm>
            <a:off x="7716838" y="55530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是波速</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9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7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p:bldP spid="10" grpId="0"/>
      <p:bldP spid="11" grpId="0"/>
      <p:bldP spid="3" grpId="0"/>
      <p:bldP spid="5" grpId="0"/>
      <p:bldP spid="7"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p:cNvSpPr txBox="1">
            <a:spLocks noChangeArrowheads="1"/>
          </p:cNvSpPr>
          <p:nvPr/>
        </p:nvSpPr>
        <p:spPr bwMode="auto">
          <a:xfrm>
            <a:off x="468313" y="360363"/>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真空中</a:t>
            </a:r>
          </a:p>
        </p:txBody>
      </p:sp>
      <p:graphicFrame>
        <p:nvGraphicFramePr>
          <p:cNvPr id="74755" name="对象 2"/>
          <p:cNvGraphicFramePr>
            <a:graphicFrameLocks noChangeAspect="1"/>
          </p:cNvGraphicFramePr>
          <p:nvPr/>
        </p:nvGraphicFramePr>
        <p:xfrm>
          <a:off x="1314450" y="250825"/>
          <a:ext cx="2516188" cy="738188"/>
        </p:xfrm>
        <a:graphic>
          <a:graphicData uri="http://schemas.openxmlformats.org/presentationml/2006/ole">
            <mc:AlternateContent xmlns:mc="http://schemas.openxmlformats.org/markup-compatibility/2006">
              <mc:Choice xmlns:v="urn:schemas-microsoft-com:vml" Requires="v">
                <p:oleObj name="Equation" r:id="rId2" imgW="1562100" imgH="457200" progId="Equation.DSMT4">
                  <p:embed/>
                </p:oleObj>
              </mc:Choice>
              <mc:Fallback>
                <p:oleObj name="Equation" r:id="rId2" imgW="1562100" imgH="4572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250825"/>
                        <a:ext cx="2516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6" name="TextBox 3"/>
          <p:cNvSpPr txBox="1">
            <a:spLocks noChangeArrowheads="1"/>
          </p:cNvSpPr>
          <p:nvPr/>
        </p:nvSpPr>
        <p:spPr bwMode="auto">
          <a:xfrm>
            <a:off x="757238" y="1916113"/>
            <a:ext cx="315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chemeClr val="bg1"/>
                </a:solidFill>
                <a:latin typeface="楷体_GB2312" pitchFamily="49" charset="-122"/>
                <a:ea typeface="楷体_GB2312" pitchFamily="49" charset="-122"/>
              </a:rPr>
              <a:t>c</a:t>
            </a:r>
            <a:r>
              <a:rPr kumimoji="1" lang="zh-CN" altLang="en-US" sz="2000" b="1">
                <a:solidFill>
                  <a:schemeClr val="bg1"/>
                </a:solidFill>
                <a:latin typeface="楷体_GB2312" pitchFamily="49" charset="-122"/>
                <a:ea typeface="楷体_GB2312" pitchFamily="49" charset="-122"/>
              </a:rPr>
              <a:t>就是真空中的电磁波波速</a:t>
            </a:r>
          </a:p>
        </p:txBody>
      </p:sp>
      <p:sp>
        <p:nvSpPr>
          <p:cNvPr id="74757" name="TextBox 4"/>
          <p:cNvSpPr txBox="1">
            <a:spLocks noChangeArrowheads="1"/>
          </p:cNvSpPr>
          <p:nvPr/>
        </p:nvSpPr>
        <p:spPr bwMode="auto">
          <a:xfrm>
            <a:off x="3910013" y="360363"/>
            <a:ext cx="354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真空中的电磁波波动方程写为</a:t>
            </a:r>
          </a:p>
        </p:txBody>
      </p:sp>
      <p:graphicFrame>
        <p:nvGraphicFramePr>
          <p:cNvPr id="74758" name="对象 5"/>
          <p:cNvGraphicFramePr>
            <a:graphicFrameLocks noChangeAspect="1"/>
          </p:cNvGraphicFramePr>
          <p:nvPr/>
        </p:nvGraphicFramePr>
        <p:xfrm>
          <a:off x="4572000" y="981075"/>
          <a:ext cx="2024063" cy="763588"/>
        </p:xfrm>
        <a:graphic>
          <a:graphicData uri="http://schemas.openxmlformats.org/presentationml/2006/ole">
            <mc:AlternateContent xmlns:mc="http://schemas.openxmlformats.org/markup-compatibility/2006">
              <mc:Choice xmlns:v="urn:schemas-microsoft-com:vml" Requires="v">
                <p:oleObj name="Equation" r:id="rId4" imgW="1104900" imgH="419100" progId="Equation.DSMT4">
                  <p:embed/>
                </p:oleObj>
              </mc:Choice>
              <mc:Fallback>
                <p:oleObj name="Equation" r:id="rId4" imgW="1104900" imgH="419100" progId="Equation.DSMT4">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81075"/>
                        <a:ext cx="2024063"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9" name="对象 6"/>
          <p:cNvGraphicFramePr>
            <a:graphicFrameLocks noChangeAspect="1"/>
          </p:cNvGraphicFramePr>
          <p:nvPr/>
        </p:nvGraphicFramePr>
        <p:xfrm>
          <a:off x="1763713" y="981075"/>
          <a:ext cx="2046287" cy="763588"/>
        </p:xfrm>
        <a:graphic>
          <a:graphicData uri="http://schemas.openxmlformats.org/presentationml/2006/ole">
            <mc:AlternateContent xmlns:mc="http://schemas.openxmlformats.org/markup-compatibility/2006">
              <mc:Choice xmlns:v="urn:schemas-microsoft-com:vml" Requires="v">
                <p:oleObj name="Equation" r:id="rId6" imgW="1117600" imgH="419100" progId="Equation.DSMT4">
                  <p:embed/>
                </p:oleObj>
              </mc:Choice>
              <mc:Fallback>
                <p:oleObj name="Equation" r:id="rId6" imgW="1117600" imgH="419100" progId="Equation.DSMT4">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981075"/>
                        <a:ext cx="204628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476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1288" y="1916113"/>
            <a:ext cx="30829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636838"/>
            <a:ext cx="8666163"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4976813"/>
            <a:ext cx="8893175"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404813"/>
            <a:ext cx="88931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1"/>
          <p:cNvSpPr txBox="1">
            <a:spLocks noChangeArrowheads="1"/>
          </p:cNvSpPr>
          <p:nvPr/>
        </p:nvSpPr>
        <p:spPr bwMode="auto">
          <a:xfrm>
            <a:off x="323850" y="188913"/>
            <a:ext cx="2659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平面电磁波的性质</a:t>
            </a:r>
          </a:p>
        </p:txBody>
      </p:sp>
      <p:grpSp>
        <p:nvGrpSpPr>
          <p:cNvPr id="6" name="Group 4"/>
          <p:cNvGrpSpPr>
            <a:grpSpLocks/>
          </p:cNvGrpSpPr>
          <p:nvPr/>
        </p:nvGrpSpPr>
        <p:grpSpPr bwMode="auto">
          <a:xfrm>
            <a:off x="4284663" y="2408238"/>
            <a:ext cx="4078287" cy="446087"/>
            <a:chOff x="356" y="579"/>
            <a:chExt cx="2569" cy="281"/>
          </a:xfrm>
        </p:grpSpPr>
        <p:sp>
          <p:nvSpPr>
            <p:cNvPr id="76819" name="Text Box 5"/>
            <p:cNvSpPr txBox="1">
              <a:spLocks noChangeArrowheads="1"/>
            </p:cNvSpPr>
            <p:nvPr/>
          </p:nvSpPr>
          <p:spPr bwMode="auto">
            <a:xfrm>
              <a:off x="356" y="579"/>
              <a:ext cx="2569"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1</a:t>
              </a:r>
              <a:r>
                <a:rPr lang="en-US" altLang="zh-CN" sz="2300" b="1">
                  <a:solidFill>
                    <a:schemeClr val="bg1"/>
                  </a:solidFill>
                </a:rPr>
                <a:t>.      </a:t>
              </a:r>
              <a:r>
                <a:rPr lang="zh-CN" altLang="en-US" sz="2300" b="1">
                  <a:solidFill>
                    <a:schemeClr val="bg1"/>
                  </a:solidFill>
                </a:rPr>
                <a:t>和      </a:t>
              </a:r>
              <a:r>
                <a:rPr lang="zh-CN" altLang="en-US" sz="2300" b="1">
                  <a:solidFill>
                    <a:srgbClr val="FFC000"/>
                  </a:solidFill>
                </a:rPr>
                <a:t>同相</a:t>
              </a:r>
              <a:r>
                <a:rPr lang="zh-CN" altLang="en-US" sz="2300" b="1">
                  <a:solidFill>
                    <a:schemeClr val="bg1"/>
                  </a:solidFill>
                </a:rPr>
                <a:t>且</a:t>
              </a:r>
              <a:r>
                <a:rPr lang="zh-CN" altLang="en-US" sz="2300" b="1">
                  <a:solidFill>
                    <a:srgbClr val="FFC000"/>
                  </a:solidFill>
                </a:rPr>
                <a:t>同速</a:t>
              </a:r>
              <a:r>
                <a:rPr lang="zh-CN" altLang="en-US" sz="2300" b="1">
                  <a:solidFill>
                    <a:schemeClr val="bg1"/>
                  </a:solidFill>
                </a:rPr>
                <a:t>。       </a:t>
              </a:r>
            </a:p>
          </p:txBody>
        </p:sp>
        <p:graphicFrame>
          <p:nvGraphicFramePr>
            <p:cNvPr id="76820" name="Object 6"/>
            <p:cNvGraphicFramePr>
              <a:graphicFrameLocks noChangeAspect="1"/>
            </p:cNvGraphicFramePr>
            <p:nvPr/>
          </p:nvGraphicFramePr>
          <p:xfrm>
            <a:off x="612" y="588"/>
            <a:ext cx="200" cy="232"/>
          </p:xfrm>
          <a:graphic>
            <a:graphicData uri="http://schemas.openxmlformats.org/presentationml/2006/ole">
              <mc:AlternateContent xmlns:mc="http://schemas.openxmlformats.org/markup-compatibility/2006">
                <mc:Choice xmlns:v="urn:schemas-microsoft-com:vml" Requires="v">
                  <p:oleObj name="公式" r:id="rId2" imgW="258991" imgH="320198" progId="Equation.3">
                    <p:embed/>
                  </p:oleObj>
                </mc:Choice>
                <mc:Fallback>
                  <p:oleObj name="公式" r:id="rId2" imgW="258991" imgH="320198"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588"/>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21" name="Object 7"/>
            <p:cNvGraphicFramePr>
              <a:graphicFrameLocks noChangeAspect="1"/>
            </p:cNvGraphicFramePr>
            <p:nvPr/>
          </p:nvGraphicFramePr>
          <p:xfrm>
            <a:off x="1066" y="588"/>
            <a:ext cx="232" cy="232"/>
          </p:xfrm>
          <a:graphic>
            <a:graphicData uri="http://schemas.openxmlformats.org/presentationml/2006/ole">
              <mc:AlternateContent xmlns:mc="http://schemas.openxmlformats.org/markup-compatibility/2006">
                <mc:Choice xmlns:v="urn:schemas-microsoft-com:vml" Requires="v">
                  <p:oleObj name="公式" r:id="rId4" imgW="320070" imgH="320198" progId="Equation.3">
                    <p:embed/>
                  </p:oleObj>
                </mc:Choice>
                <mc:Fallback>
                  <p:oleObj name="公式" r:id="rId4" imgW="320070" imgH="320198"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 y="588"/>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9"/>
          <p:cNvGrpSpPr>
            <a:grpSpLocks/>
          </p:cNvGrpSpPr>
          <p:nvPr/>
        </p:nvGrpSpPr>
        <p:grpSpPr bwMode="auto">
          <a:xfrm>
            <a:off x="4248150" y="2917825"/>
            <a:ext cx="4519613" cy="1025525"/>
            <a:chOff x="311" y="844"/>
            <a:chExt cx="2847" cy="646"/>
          </a:xfrm>
        </p:grpSpPr>
        <p:sp>
          <p:nvSpPr>
            <p:cNvPr id="76815" name="Text Box 10"/>
            <p:cNvSpPr txBox="1">
              <a:spLocks noChangeArrowheads="1"/>
            </p:cNvSpPr>
            <p:nvPr/>
          </p:nvSpPr>
          <p:spPr bwMode="auto">
            <a:xfrm>
              <a:off x="311" y="844"/>
              <a:ext cx="2847" cy="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300" b="1">
                  <a:solidFill>
                    <a:schemeClr val="bg1"/>
                  </a:solidFill>
                  <a:latin typeface="华文中宋" panose="02010600040101010101" pitchFamily="2" charset="-122"/>
                </a:rPr>
                <a:t>2</a:t>
              </a:r>
              <a:r>
                <a:rPr lang="en-US" altLang="zh-CN" sz="2300" b="1">
                  <a:solidFill>
                    <a:schemeClr val="bg1"/>
                  </a:solidFill>
                </a:rPr>
                <a:t>. </a:t>
              </a:r>
              <a:r>
                <a:rPr lang="zh-CN" altLang="en-US" sz="2300" b="1">
                  <a:solidFill>
                    <a:schemeClr val="bg1"/>
                  </a:solidFill>
                </a:rPr>
                <a:t>电磁波是横波，</a:t>
              </a:r>
            </a:p>
            <a:p>
              <a:pPr eaLnBrk="1" hangingPunct="1">
                <a:lnSpc>
                  <a:spcPct val="130000"/>
                </a:lnSpc>
              </a:pPr>
              <a:r>
                <a:rPr lang="zh-CN" altLang="en-US" sz="2300" b="1">
                  <a:solidFill>
                    <a:schemeClr val="bg1"/>
                  </a:solidFill>
                </a:rPr>
                <a:t>         、   、    成右手关系。        </a:t>
              </a:r>
            </a:p>
          </p:txBody>
        </p:sp>
        <p:graphicFrame>
          <p:nvGraphicFramePr>
            <p:cNvPr id="76816" name="Object 11"/>
            <p:cNvGraphicFramePr>
              <a:graphicFrameLocks noChangeAspect="1"/>
            </p:cNvGraphicFramePr>
            <p:nvPr/>
          </p:nvGraphicFramePr>
          <p:xfrm>
            <a:off x="567" y="1210"/>
            <a:ext cx="200" cy="232"/>
          </p:xfrm>
          <a:graphic>
            <a:graphicData uri="http://schemas.openxmlformats.org/presentationml/2006/ole">
              <mc:AlternateContent xmlns:mc="http://schemas.openxmlformats.org/markup-compatibility/2006">
                <mc:Choice xmlns:v="urn:schemas-microsoft-com:vml" Requires="v">
                  <p:oleObj name="公式" r:id="rId6" imgW="258991" imgH="320198" progId="Equation.3">
                    <p:embed/>
                  </p:oleObj>
                </mc:Choice>
                <mc:Fallback>
                  <p:oleObj name="公式" r:id="rId6" imgW="258991" imgH="320198"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 y="1210"/>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7" name="Object 12"/>
            <p:cNvGraphicFramePr>
              <a:graphicFrameLocks noChangeAspect="1"/>
            </p:cNvGraphicFramePr>
            <p:nvPr/>
          </p:nvGraphicFramePr>
          <p:xfrm>
            <a:off x="930" y="1213"/>
            <a:ext cx="232" cy="232"/>
          </p:xfrm>
          <a:graphic>
            <a:graphicData uri="http://schemas.openxmlformats.org/presentationml/2006/ole">
              <mc:AlternateContent xmlns:mc="http://schemas.openxmlformats.org/markup-compatibility/2006">
                <mc:Choice xmlns:v="urn:schemas-microsoft-com:vml" Requires="v">
                  <p:oleObj name="公式" r:id="rId8" imgW="320070" imgH="320198" progId="Equation.3">
                    <p:embed/>
                  </p:oleObj>
                </mc:Choice>
                <mc:Fallback>
                  <p:oleObj name="公式" r:id="rId8" imgW="320070" imgH="320198"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 y="1213"/>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8" name="Object 13"/>
            <p:cNvGraphicFramePr>
              <a:graphicFrameLocks noChangeAspect="1"/>
            </p:cNvGraphicFramePr>
            <p:nvPr/>
          </p:nvGraphicFramePr>
          <p:xfrm>
            <a:off x="1323" y="1178"/>
            <a:ext cx="235" cy="312"/>
          </p:xfrm>
          <a:graphic>
            <a:graphicData uri="http://schemas.openxmlformats.org/presentationml/2006/ole">
              <mc:AlternateContent xmlns:mc="http://schemas.openxmlformats.org/markup-compatibility/2006">
                <mc:Choice xmlns:v="urn:schemas-microsoft-com:vml" Requires="v">
                  <p:oleObj name="Equation" r:id="rId10" imgW="106532" imgH="152295" progId="Equation.DSMT4">
                    <p:embed/>
                  </p:oleObj>
                </mc:Choice>
                <mc:Fallback>
                  <p:oleObj name="Equation" r:id="rId10" imgW="106532" imgH="152295"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3" y="1178"/>
                          <a:ext cx="23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 name="Text Box 14"/>
          <p:cNvSpPr txBox="1">
            <a:spLocks noChangeArrowheads="1"/>
          </p:cNvSpPr>
          <p:nvPr/>
        </p:nvSpPr>
        <p:spPr bwMode="auto">
          <a:xfrm>
            <a:off x="636588" y="4221163"/>
            <a:ext cx="3216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3</a:t>
            </a:r>
            <a:r>
              <a:rPr lang="en-US" altLang="zh-CN" sz="2300" b="1">
                <a:solidFill>
                  <a:schemeClr val="bg1"/>
                </a:solidFill>
              </a:rPr>
              <a:t>.</a:t>
            </a:r>
            <a:r>
              <a:rPr lang="en-US" altLang="zh-CN" sz="2400" b="1">
                <a:solidFill>
                  <a:schemeClr val="bg1"/>
                </a:solidFill>
              </a:rPr>
              <a:t> </a:t>
            </a:r>
            <a:r>
              <a:rPr lang="en-US" altLang="zh-CN" sz="2400" b="1" i="1">
                <a:solidFill>
                  <a:schemeClr val="bg1"/>
                </a:solidFill>
              </a:rPr>
              <a:t>E</a:t>
            </a:r>
            <a:r>
              <a:rPr lang="en-US" altLang="zh-CN" sz="2800" b="1" i="1">
                <a:solidFill>
                  <a:schemeClr val="bg1"/>
                </a:solidFill>
              </a:rPr>
              <a:t> </a:t>
            </a:r>
            <a:r>
              <a:rPr lang="zh-CN" altLang="en-US" sz="2300" b="1">
                <a:solidFill>
                  <a:schemeClr val="bg1"/>
                </a:solidFill>
              </a:rPr>
              <a:t>和</a:t>
            </a:r>
            <a:r>
              <a:rPr lang="zh-CN" altLang="en-US" sz="2400" b="1">
                <a:solidFill>
                  <a:schemeClr val="bg1"/>
                </a:solidFill>
              </a:rPr>
              <a:t> </a:t>
            </a:r>
            <a:r>
              <a:rPr lang="en-US" altLang="zh-CN" sz="2400" b="1" i="1">
                <a:solidFill>
                  <a:schemeClr val="bg1"/>
                </a:solidFill>
              </a:rPr>
              <a:t>H</a:t>
            </a:r>
            <a:r>
              <a:rPr lang="en-US" altLang="zh-CN" sz="2800" b="1" i="1">
                <a:solidFill>
                  <a:schemeClr val="bg1"/>
                </a:solidFill>
              </a:rPr>
              <a:t> </a:t>
            </a:r>
            <a:r>
              <a:rPr lang="zh-CN" altLang="en-US" sz="2300" b="1">
                <a:solidFill>
                  <a:schemeClr val="bg1"/>
                </a:solidFill>
              </a:rPr>
              <a:t>的关系：</a:t>
            </a:r>
            <a:r>
              <a:rPr lang="zh-CN" altLang="en-US" sz="2400" b="1">
                <a:solidFill>
                  <a:schemeClr val="bg1"/>
                </a:solidFill>
              </a:rPr>
              <a:t>     </a:t>
            </a:r>
          </a:p>
        </p:txBody>
      </p:sp>
      <p:graphicFrame>
        <p:nvGraphicFramePr>
          <p:cNvPr id="17" name="Object 15"/>
          <p:cNvGraphicFramePr>
            <a:graphicFrameLocks noChangeAspect="1"/>
          </p:cNvGraphicFramePr>
          <p:nvPr/>
        </p:nvGraphicFramePr>
        <p:xfrm>
          <a:off x="3492500" y="4235450"/>
          <a:ext cx="1927225" cy="509588"/>
        </p:xfrm>
        <a:graphic>
          <a:graphicData uri="http://schemas.openxmlformats.org/presentationml/2006/ole">
            <mc:AlternateContent xmlns:mc="http://schemas.openxmlformats.org/markup-compatibility/2006">
              <mc:Choice xmlns:v="urn:schemas-microsoft-com:vml" Requires="v">
                <p:oleObj name="Equation" r:id="rId12" imgW="914282" imgH="213307" progId="Equation.DSMT4">
                  <p:embed/>
                </p:oleObj>
              </mc:Choice>
              <mc:Fallback>
                <p:oleObj name="Equation" r:id="rId12" imgW="914282" imgH="213307"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92500" y="4235450"/>
                        <a:ext cx="192722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6"/>
          <p:cNvSpPr>
            <a:spLocks noChangeArrowheads="1"/>
          </p:cNvSpPr>
          <p:nvPr/>
        </p:nvSpPr>
        <p:spPr bwMode="auto">
          <a:xfrm>
            <a:off x="625475" y="4899025"/>
            <a:ext cx="3921125"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4</a:t>
            </a:r>
            <a:r>
              <a:rPr lang="en-US" altLang="zh-CN" sz="2300" b="1">
                <a:solidFill>
                  <a:schemeClr val="bg1"/>
                </a:solidFill>
              </a:rPr>
              <a:t>. </a:t>
            </a:r>
            <a:r>
              <a:rPr lang="zh-CN" altLang="en-US" sz="2300" b="1">
                <a:solidFill>
                  <a:schemeClr val="bg1"/>
                </a:solidFill>
              </a:rPr>
              <a:t>电磁波的传播速度：         </a:t>
            </a:r>
          </a:p>
        </p:txBody>
      </p:sp>
      <p:graphicFrame>
        <p:nvGraphicFramePr>
          <p:cNvPr id="19" name="Object 17"/>
          <p:cNvGraphicFramePr>
            <a:graphicFrameLocks noChangeAspect="1"/>
          </p:cNvGraphicFramePr>
          <p:nvPr/>
        </p:nvGraphicFramePr>
        <p:xfrm>
          <a:off x="3563938" y="5284788"/>
          <a:ext cx="1489075" cy="681037"/>
        </p:xfrm>
        <a:graphic>
          <a:graphicData uri="http://schemas.openxmlformats.org/presentationml/2006/ole">
            <mc:AlternateContent xmlns:mc="http://schemas.openxmlformats.org/markup-compatibility/2006">
              <mc:Choice xmlns:v="urn:schemas-microsoft-com:vml" Requires="v">
                <p:oleObj name="Equation" r:id="rId14" imgW="883979" imgH="403913" progId="Equation.DSMT4">
                  <p:embed/>
                </p:oleObj>
              </mc:Choice>
              <mc:Fallback>
                <p:oleObj name="Equation" r:id="rId14" imgW="883979" imgH="403913" progId="Equation.DSMT4">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938" y="5284788"/>
                        <a:ext cx="14890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18"/>
          <p:cNvSpPr txBox="1">
            <a:spLocks noChangeArrowheads="1"/>
          </p:cNvSpPr>
          <p:nvPr/>
        </p:nvSpPr>
        <p:spPr bwMode="auto">
          <a:xfrm>
            <a:off x="625475" y="5986463"/>
            <a:ext cx="5165725"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5</a:t>
            </a:r>
            <a:r>
              <a:rPr lang="en-US" altLang="zh-CN" sz="2300" b="1">
                <a:solidFill>
                  <a:schemeClr val="bg1"/>
                </a:solidFill>
              </a:rPr>
              <a:t>. </a:t>
            </a:r>
            <a:r>
              <a:rPr lang="zh-CN" altLang="en-US" sz="2300" b="1">
                <a:solidFill>
                  <a:schemeClr val="bg1"/>
                </a:solidFill>
              </a:rPr>
              <a:t>介质对电磁波的折射率：                 </a:t>
            </a:r>
          </a:p>
        </p:txBody>
      </p:sp>
      <p:graphicFrame>
        <p:nvGraphicFramePr>
          <p:cNvPr id="21" name="Object 19"/>
          <p:cNvGraphicFramePr>
            <a:graphicFrameLocks noChangeAspect="1"/>
          </p:cNvGraphicFramePr>
          <p:nvPr/>
        </p:nvGraphicFramePr>
        <p:xfrm>
          <a:off x="4676775" y="5827713"/>
          <a:ext cx="2227263" cy="763587"/>
        </p:xfrm>
        <a:graphic>
          <a:graphicData uri="http://schemas.openxmlformats.org/presentationml/2006/ole">
            <mc:AlternateContent xmlns:mc="http://schemas.openxmlformats.org/markup-compatibility/2006">
              <mc:Choice xmlns:v="urn:schemas-microsoft-com:vml" Requires="v">
                <p:oleObj name="Equation" r:id="rId16" imgW="1051590" imgH="350467" progId="Equation.DSMT4">
                  <p:embed/>
                </p:oleObj>
              </mc:Choice>
              <mc:Fallback>
                <p:oleObj name="Equation" r:id="rId16" imgW="1051590" imgH="350467" progId="Equation.DSMT4">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76775" y="5827713"/>
                        <a:ext cx="2227263"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 Box 21"/>
          <p:cNvSpPr txBox="1">
            <a:spLocks noChangeArrowheads="1"/>
          </p:cNvSpPr>
          <p:nvPr/>
        </p:nvSpPr>
        <p:spPr bwMode="auto">
          <a:xfrm>
            <a:off x="1438275" y="5372100"/>
            <a:ext cx="252095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100" b="1">
                <a:solidFill>
                  <a:schemeClr val="bg1"/>
                </a:solidFill>
              </a:rPr>
              <a:t>★</a:t>
            </a:r>
            <a:r>
              <a:rPr lang="en-US" altLang="zh-CN" sz="2300" b="1">
                <a:solidFill>
                  <a:schemeClr val="bg1"/>
                </a:solidFill>
              </a:rPr>
              <a:t> </a:t>
            </a:r>
            <a:r>
              <a:rPr lang="zh-CN" altLang="en-US" sz="2300" b="1">
                <a:solidFill>
                  <a:schemeClr val="bg1"/>
                </a:solidFill>
              </a:rPr>
              <a:t>介质中：        </a:t>
            </a:r>
          </a:p>
        </p:txBody>
      </p:sp>
      <p:pic>
        <p:nvPicPr>
          <p:cNvPr id="76812"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11575" y="0"/>
            <a:ext cx="54006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231775" y="973138"/>
          <a:ext cx="3449638" cy="855662"/>
        </p:xfrm>
        <a:graphic>
          <a:graphicData uri="http://schemas.openxmlformats.org/presentationml/2006/ole">
            <mc:AlternateContent xmlns:mc="http://schemas.openxmlformats.org/markup-compatibility/2006">
              <mc:Choice xmlns:v="urn:schemas-microsoft-com:vml" Requires="v">
                <p:oleObj name="Equation" r:id="rId19" imgW="1554421" imgH="350467" progId="Equation.DSMT4">
                  <p:embed/>
                </p:oleObj>
              </mc:Choice>
              <mc:Fallback>
                <p:oleObj name="Equation" r:id="rId19" imgW="1554421" imgH="350467" progId="Equation.DSMT4">
                  <p:embed/>
                  <p:pic>
                    <p:nvPicPr>
                      <p:cNvPr id="0" name="对象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1775" y="973138"/>
                        <a:ext cx="3449638"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28" name="对象 73727"/>
          <p:cNvGraphicFramePr>
            <a:graphicFrameLocks noChangeAspect="1"/>
          </p:cNvGraphicFramePr>
          <p:nvPr/>
        </p:nvGraphicFramePr>
        <p:xfrm>
          <a:off x="323850" y="1962150"/>
          <a:ext cx="3370263" cy="803275"/>
        </p:xfrm>
        <a:graphic>
          <a:graphicData uri="http://schemas.openxmlformats.org/presentationml/2006/ole">
            <mc:AlternateContent xmlns:mc="http://schemas.openxmlformats.org/markup-compatibility/2006">
              <mc:Choice xmlns:v="urn:schemas-microsoft-com:vml" Requires="v">
                <p:oleObj name="Equation" r:id="rId21" imgW="1623075" imgH="350467" progId="Equation.DSMT4">
                  <p:embed/>
                </p:oleObj>
              </mc:Choice>
              <mc:Fallback>
                <p:oleObj name="Equation" r:id="rId21" imgW="1623075" imgH="350467" progId="Equation.DSMT4">
                  <p:embed/>
                  <p:pic>
                    <p:nvPicPr>
                      <p:cNvPr id="0" name="对象 737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3850" y="1962150"/>
                        <a:ext cx="33702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3728"/>
                                        </p:tgtEl>
                                        <p:attrNameLst>
                                          <p:attrName>style.visibility</p:attrName>
                                        </p:attrNameLst>
                                      </p:cBhvr>
                                      <p:to>
                                        <p:strVal val="visible"/>
                                      </p:to>
                                    </p:set>
                                    <p:animEffect transition="in" filter="wipe(left)">
                                      <p:cBhvr>
                                        <p:cTn id="12" dur="500"/>
                                        <p:tgtEl>
                                          <p:spTgt spid="737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P spid="2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100779" cy="597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9">
            <a:extLst>
              <a:ext uri="{FF2B5EF4-FFF2-40B4-BE49-F238E27FC236}">
                <a16:creationId xmlns:a16="http://schemas.microsoft.com/office/drawing/2014/main" id="{45831927-0C02-42EF-9BCB-66A4480DCECB}"/>
              </a:ext>
            </a:extLst>
          </p:cNvPr>
          <p:cNvSpPr>
            <a:spLocks noChangeArrowheads="1"/>
          </p:cNvSpPr>
          <p:nvPr/>
        </p:nvSpPr>
        <p:spPr bwMode="auto">
          <a:xfrm>
            <a:off x="77788" y="6138218"/>
            <a:ext cx="4729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FFC000"/>
                </a:solidFill>
                <a:latin typeface="Times New Roman" panose="02020603050405020304" pitchFamily="18" charset="0"/>
                <a:cs typeface="Times New Roman" panose="02020603050405020304" pitchFamily="18" charset="0"/>
              </a:rPr>
              <a:t>作业：</a:t>
            </a:r>
            <a:r>
              <a:rPr lang="en-US" altLang="zh-CN" sz="2400" b="1" dirty="0">
                <a:solidFill>
                  <a:srgbClr val="FFC000"/>
                </a:solidFill>
                <a:latin typeface="Times New Roman" panose="02020603050405020304" pitchFamily="18" charset="0"/>
                <a:cs typeface="Times New Roman" panose="02020603050405020304" pitchFamily="18" charset="0"/>
              </a:rPr>
              <a:t>10.21 ,  10.22,   10.24.  10.27</a:t>
            </a:r>
            <a:endParaRPr lang="en-US" altLang="zh-CN" sz="3200" dirty="0">
              <a:solidFill>
                <a:srgbClr val="FFC000"/>
              </a:solidFill>
            </a:endParaRPr>
          </a:p>
        </p:txBody>
      </p:sp>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742950" y="419100"/>
            <a:ext cx="7994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在无限长直载流导线的磁场中，有一运动的导体线框，导体线框与载流导线共面，</a:t>
            </a:r>
          </a:p>
        </p:txBody>
      </p:sp>
      <p:sp>
        <p:nvSpPr>
          <p:cNvPr id="110595" name="Line 3"/>
          <p:cNvSpPr>
            <a:spLocks noChangeShapeType="1"/>
          </p:cNvSpPr>
          <p:nvPr/>
        </p:nvSpPr>
        <p:spPr bwMode="auto">
          <a:xfrm flipV="1">
            <a:off x="6324600" y="1733550"/>
            <a:ext cx="0" cy="2971800"/>
          </a:xfrm>
          <a:prstGeom prst="line">
            <a:avLst/>
          </a:prstGeom>
          <a:noFill/>
          <a:ln w="444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596" name="Rectangle 4"/>
          <p:cNvSpPr>
            <a:spLocks noChangeArrowheads="1"/>
          </p:cNvSpPr>
          <p:nvPr/>
        </p:nvSpPr>
        <p:spPr bwMode="auto">
          <a:xfrm>
            <a:off x="7010400" y="2495550"/>
            <a:ext cx="1219200" cy="1752600"/>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597" name="Line 5"/>
          <p:cNvSpPr>
            <a:spLocks noChangeShapeType="1"/>
          </p:cNvSpPr>
          <p:nvPr/>
        </p:nvSpPr>
        <p:spPr bwMode="auto">
          <a:xfrm flipV="1">
            <a:off x="6096000" y="2114550"/>
            <a:ext cx="0" cy="838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598" name="Line 6"/>
          <p:cNvSpPr>
            <a:spLocks noChangeShapeType="1"/>
          </p:cNvSpPr>
          <p:nvPr/>
        </p:nvSpPr>
        <p:spPr bwMode="auto">
          <a:xfrm>
            <a:off x="7924800" y="2266950"/>
            <a:ext cx="685800" cy="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599" name="Object 7"/>
          <p:cNvGraphicFramePr>
            <a:graphicFrameLocks/>
          </p:cNvGraphicFramePr>
          <p:nvPr/>
        </p:nvGraphicFramePr>
        <p:xfrm>
          <a:off x="6024563" y="1800225"/>
          <a:ext cx="201612" cy="292100"/>
        </p:xfrm>
        <a:graphic>
          <a:graphicData uri="http://schemas.openxmlformats.org/presentationml/2006/ole">
            <mc:AlternateContent xmlns:mc="http://schemas.openxmlformats.org/markup-compatibility/2006">
              <mc:Choice xmlns:v="urn:schemas-microsoft-com:vml" Requires="v">
                <p:oleObj name="公式" r:id="rId2" imgW="95357" imgH="200070" progId="Equation.3">
                  <p:embed/>
                </p:oleObj>
              </mc:Choice>
              <mc:Fallback>
                <p:oleObj name="公式" r:id="rId2" imgW="95357" imgH="200070" progId="Equation.3">
                  <p:embed/>
                  <p:pic>
                    <p:nvPicPr>
                      <p:cNvPr id="0" name="Objec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3" y="1800225"/>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0" name="Object 8"/>
          <p:cNvGraphicFramePr>
            <a:graphicFrameLocks/>
          </p:cNvGraphicFramePr>
          <p:nvPr/>
        </p:nvGraphicFramePr>
        <p:xfrm>
          <a:off x="8118475" y="1849438"/>
          <a:ext cx="230188" cy="306387"/>
        </p:xfrm>
        <a:graphic>
          <a:graphicData uri="http://schemas.openxmlformats.org/presentationml/2006/ole">
            <mc:AlternateContent xmlns:mc="http://schemas.openxmlformats.org/markup-compatibility/2006">
              <mc:Choice xmlns:v="urn:schemas-microsoft-com:vml" Requires="v">
                <p:oleObj name="公式" r:id="rId4" imgW="123721" imgH="200070" progId="Equation.3">
                  <p:embed/>
                </p:oleObj>
              </mc:Choice>
              <mc:Fallback>
                <p:oleObj name="公式" r:id="rId4" imgW="123721" imgH="200070"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8475" y="1849438"/>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1" name="Object 9"/>
          <p:cNvGraphicFramePr>
            <a:graphicFrameLocks/>
          </p:cNvGraphicFramePr>
          <p:nvPr/>
        </p:nvGraphicFramePr>
        <p:xfrm>
          <a:off x="7585075" y="2184400"/>
          <a:ext cx="230188" cy="230188"/>
        </p:xfrm>
        <a:graphic>
          <a:graphicData uri="http://schemas.openxmlformats.org/presentationml/2006/ole">
            <mc:AlternateContent xmlns:mc="http://schemas.openxmlformats.org/markup-compatibility/2006">
              <mc:Choice xmlns:v="urn:schemas-microsoft-com:vml" Requires="v">
                <p:oleObj name="公式" r:id="rId6" imgW="123721" imgH="123930" progId="Equation.3">
                  <p:embed/>
                </p:oleObj>
              </mc:Choice>
              <mc:Fallback>
                <p:oleObj name="公式" r:id="rId6" imgW="123721" imgH="123930" progId="Equation.3">
                  <p:embed/>
                  <p:pic>
                    <p:nvPicPr>
                      <p:cNvPr id="0" name="Object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5075" y="21844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2" name="Object 10"/>
          <p:cNvGraphicFramePr>
            <a:graphicFrameLocks/>
          </p:cNvGraphicFramePr>
          <p:nvPr/>
        </p:nvGraphicFramePr>
        <p:xfrm>
          <a:off x="8350250" y="3135313"/>
          <a:ext cx="201613" cy="315912"/>
        </p:xfrm>
        <a:graphic>
          <a:graphicData uri="http://schemas.openxmlformats.org/presentationml/2006/ole">
            <mc:AlternateContent xmlns:mc="http://schemas.openxmlformats.org/markup-compatibility/2006">
              <mc:Choice xmlns:v="urn:schemas-microsoft-com:vml" Requires="v">
                <p:oleObj name="公式" r:id="rId8" imgW="95357" imgH="209520" progId="Equation.3">
                  <p:embed/>
                </p:oleObj>
              </mc:Choice>
              <mc:Fallback>
                <p:oleObj name="公式" r:id="rId8" imgW="95357" imgH="209520" progId="Equation.3">
                  <p:embed/>
                  <p:pic>
                    <p:nvPicPr>
                      <p:cNvPr id="0" name="Object 1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0250" y="3135313"/>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3" name="Rectangle 11" descr="宽上对角线"/>
          <p:cNvSpPr>
            <a:spLocks noChangeArrowheads="1"/>
          </p:cNvSpPr>
          <p:nvPr/>
        </p:nvSpPr>
        <p:spPr bwMode="auto">
          <a:xfrm>
            <a:off x="7391400" y="2495550"/>
            <a:ext cx="228600" cy="1752600"/>
          </a:xfrm>
          <a:prstGeom prst="rect">
            <a:avLst/>
          </a:prstGeom>
          <a:blipFill dpi="0" rotWithShape="0">
            <a:blip r:embed="rId10"/>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0604" name="Object 12"/>
          <p:cNvGraphicFramePr>
            <a:graphicFrameLocks/>
          </p:cNvGraphicFramePr>
          <p:nvPr/>
        </p:nvGraphicFramePr>
        <p:xfrm>
          <a:off x="7381875" y="4335463"/>
          <a:ext cx="366713" cy="315912"/>
        </p:xfrm>
        <a:graphic>
          <a:graphicData uri="http://schemas.openxmlformats.org/presentationml/2006/ole">
            <mc:AlternateContent xmlns:mc="http://schemas.openxmlformats.org/markup-compatibility/2006">
              <mc:Choice xmlns:v="urn:schemas-microsoft-com:vml" Requires="v">
                <p:oleObj name="公式" r:id="rId11" imgW="276346" imgH="209520" progId="Equation.3">
                  <p:embed/>
                </p:oleObj>
              </mc:Choice>
              <mc:Fallback>
                <p:oleObj name="公式" r:id="rId11" imgW="276346" imgH="20952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1875" y="4335463"/>
                        <a:ext cx="366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5" name="Line 13"/>
          <p:cNvSpPr>
            <a:spLocks noChangeShapeType="1"/>
          </p:cNvSpPr>
          <p:nvPr/>
        </p:nvSpPr>
        <p:spPr bwMode="auto">
          <a:xfrm>
            <a:off x="6324600" y="4019550"/>
            <a:ext cx="106680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606" name="Object 14"/>
          <p:cNvGraphicFramePr>
            <a:graphicFrameLocks/>
          </p:cNvGraphicFramePr>
          <p:nvPr/>
        </p:nvGraphicFramePr>
        <p:xfrm>
          <a:off x="6481763" y="3613150"/>
          <a:ext cx="215900" cy="230188"/>
        </p:xfrm>
        <a:graphic>
          <a:graphicData uri="http://schemas.openxmlformats.org/presentationml/2006/ole">
            <mc:AlternateContent xmlns:mc="http://schemas.openxmlformats.org/markup-compatibility/2006">
              <mc:Choice xmlns:v="urn:schemas-microsoft-com:vml" Requires="v">
                <p:oleObj name="公式" r:id="rId13" imgW="123721" imgH="123930" progId="Equation.3">
                  <p:embed/>
                </p:oleObj>
              </mc:Choice>
              <mc:Fallback>
                <p:oleObj name="公式" r:id="rId13" imgW="123721" imgH="123930"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81763" y="3613150"/>
                        <a:ext cx="2159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7" name="Text Box 15"/>
          <p:cNvSpPr txBox="1">
            <a:spLocks noChangeArrowheads="1"/>
          </p:cNvSpPr>
          <p:nvPr/>
        </p:nvSpPr>
        <p:spPr bwMode="auto">
          <a:xfrm>
            <a:off x="285750" y="19050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graphicFrame>
        <p:nvGraphicFramePr>
          <p:cNvPr id="110608" name="Object 16"/>
          <p:cNvGraphicFramePr>
            <a:graphicFrameLocks/>
          </p:cNvGraphicFramePr>
          <p:nvPr/>
        </p:nvGraphicFramePr>
        <p:xfrm>
          <a:off x="1322388" y="2328863"/>
          <a:ext cx="2955925" cy="823912"/>
        </p:xfrm>
        <a:graphic>
          <a:graphicData uri="http://schemas.openxmlformats.org/presentationml/2006/ole">
            <mc:AlternateContent xmlns:mc="http://schemas.openxmlformats.org/markup-compatibility/2006">
              <mc:Choice xmlns:v="urn:schemas-microsoft-com:vml" Requires="v">
                <p:oleObj name="公式" r:id="rId15" imgW="2866921" imgH="733320" progId="Equation.3">
                  <p:embed/>
                </p:oleObj>
              </mc:Choice>
              <mc:Fallback>
                <p:oleObj name="公式" r:id="rId15" imgW="2866921" imgH="733320" progId="Equation.3">
                  <p:embed/>
                  <p:pic>
                    <p:nvPicPr>
                      <p:cNvPr id="0"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2388" y="2328863"/>
                        <a:ext cx="29559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9" name="Rectangle 17"/>
          <p:cNvSpPr>
            <a:spLocks noChangeArrowheads="1"/>
          </p:cNvSpPr>
          <p:nvPr/>
        </p:nvSpPr>
        <p:spPr bwMode="auto">
          <a:xfrm>
            <a:off x="723900" y="1924050"/>
            <a:ext cx="301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通过面积元的磁通量 </a:t>
            </a:r>
          </a:p>
        </p:txBody>
      </p:sp>
      <p:graphicFrame>
        <p:nvGraphicFramePr>
          <p:cNvPr id="110610" name="Object 18"/>
          <p:cNvGraphicFramePr>
            <a:graphicFrameLocks/>
          </p:cNvGraphicFramePr>
          <p:nvPr/>
        </p:nvGraphicFramePr>
        <p:xfrm>
          <a:off x="1563688" y="3359150"/>
          <a:ext cx="3198812" cy="823913"/>
        </p:xfrm>
        <a:graphic>
          <a:graphicData uri="http://schemas.openxmlformats.org/presentationml/2006/ole">
            <mc:AlternateContent xmlns:mc="http://schemas.openxmlformats.org/markup-compatibility/2006">
              <mc:Choice xmlns:v="urn:schemas-microsoft-com:vml" Requires="v">
                <p:oleObj name="公式" r:id="rId17" imgW="3095723" imgH="733320" progId="Equation.3">
                  <p:embed/>
                </p:oleObj>
              </mc:Choice>
              <mc:Fallback>
                <p:oleObj name="公式" r:id="rId17" imgW="3095723" imgH="733320" progId="Equation.3">
                  <p:embed/>
                  <p:pic>
                    <p:nvPicPr>
                      <p:cNvPr id="0" name="Object 1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63688" y="3359150"/>
                        <a:ext cx="31988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1" name="Object 19"/>
          <p:cNvGraphicFramePr>
            <a:graphicFrameLocks/>
          </p:cNvGraphicFramePr>
          <p:nvPr/>
        </p:nvGraphicFramePr>
        <p:xfrm>
          <a:off x="1835150" y="4395788"/>
          <a:ext cx="2308225" cy="889000"/>
        </p:xfrm>
        <a:graphic>
          <a:graphicData uri="http://schemas.openxmlformats.org/presentationml/2006/ole">
            <mc:AlternateContent xmlns:mc="http://schemas.openxmlformats.org/markup-compatibility/2006">
              <mc:Choice xmlns:v="urn:schemas-microsoft-com:vml" Requires="v">
                <p:oleObj name="公式" r:id="rId19" imgW="2219412" imgH="781110" progId="Equation.3">
                  <p:embed/>
                </p:oleObj>
              </mc:Choice>
              <mc:Fallback>
                <p:oleObj name="公式" r:id="rId19" imgW="2219412" imgH="781110"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35150" y="4395788"/>
                        <a:ext cx="2308225"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2" name="Object 20"/>
          <p:cNvGraphicFramePr>
            <a:graphicFrameLocks/>
          </p:cNvGraphicFramePr>
          <p:nvPr/>
        </p:nvGraphicFramePr>
        <p:xfrm>
          <a:off x="1139825" y="5467350"/>
          <a:ext cx="1254125" cy="827088"/>
        </p:xfrm>
        <a:graphic>
          <a:graphicData uri="http://schemas.openxmlformats.org/presentationml/2006/ole">
            <mc:AlternateContent xmlns:mc="http://schemas.openxmlformats.org/markup-compatibility/2006">
              <mc:Choice xmlns:v="urn:schemas-microsoft-com:vml" Requires="v">
                <p:oleObj name="公式" r:id="rId21" imgW="1152657" imgH="733320" progId="Equation.3">
                  <p:embed/>
                </p:oleObj>
              </mc:Choice>
              <mc:Fallback>
                <p:oleObj name="公式" r:id="rId21" imgW="1152657" imgH="733320" progId="Equation.3">
                  <p:embed/>
                  <p:pic>
                    <p:nvPicPr>
                      <p:cNvPr id="0" name="Object 2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39825" y="5467350"/>
                        <a:ext cx="1254125"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13" name="Line 21"/>
          <p:cNvSpPr>
            <a:spLocks noChangeShapeType="1"/>
          </p:cNvSpPr>
          <p:nvPr/>
        </p:nvSpPr>
        <p:spPr bwMode="auto">
          <a:xfrm>
            <a:off x="6324600" y="3028950"/>
            <a:ext cx="685800" cy="0"/>
          </a:xfrm>
          <a:prstGeom prst="line">
            <a:avLst/>
          </a:prstGeom>
          <a:noFill/>
          <a:ln w="9525">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614" name="Object 22"/>
          <p:cNvGraphicFramePr>
            <a:graphicFrameLocks/>
          </p:cNvGraphicFramePr>
          <p:nvPr/>
        </p:nvGraphicFramePr>
        <p:xfrm>
          <a:off x="6564313" y="2630488"/>
          <a:ext cx="139700" cy="315912"/>
        </p:xfrm>
        <a:graphic>
          <a:graphicData uri="http://schemas.openxmlformats.org/presentationml/2006/ole">
            <mc:AlternateContent xmlns:mc="http://schemas.openxmlformats.org/markup-compatibility/2006">
              <mc:Choice xmlns:v="urn:schemas-microsoft-com:vml" Requires="v">
                <p:oleObj name="公式" r:id="rId23" imgW="47543" imgH="209520" progId="Equation.3">
                  <p:embed/>
                </p:oleObj>
              </mc:Choice>
              <mc:Fallback>
                <p:oleObj name="公式" r:id="rId23" imgW="47543" imgH="209520" progId="Equation.3">
                  <p:embed/>
                  <p:pic>
                    <p:nvPicPr>
                      <p:cNvPr id="0"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64313" y="2630488"/>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5" name="Object 23"/>
          <p:cNvGraphicFramePr>
            <a:graphicFrameLocks/>
          </p:cNvGraphicFramePr>
          <p:nvPr/>
        </p:nvGraphicFramePr>
        <p:xfrm>
          <a:off x="2446338" y="5470525"/>
          <a:ext cx="3605212" cy="889000"/>
        </p:xfrm>
        <a:graphic>
          <a:graphicData uri="http://schemas.openxmlformats.org/presentationml/2006/ole">
            <mc:AlternateContent xmlns:mc="http://schemas.openxmlformats.org/markup-compatibility/2006">
              <mc:Choice xmlns:v="urn:schemas-microsoft-com:vml" Requires="v">
                <p:oleObj name="公式" r:id="rId25" imgW="3514700" imgH="781110" progId="Equation.3">
                  <p:embed/>
                </p:oleObj>
              </mc:Choice>
              <mc:Fallback>
                <p:oleObj name="公式" r:id="rId25" imgW="3514700" imgH="781110" progId="Equation.3">
                  <p:embed/>
                  <p:pic>
                    <p:nvPicPr>
                      <p:cNvPr id="0" name="Object 2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6338" y="5470525"/>
                        <a:ext cx="36052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6" name="Object 24"/>
          <p:cNvGraphicFramePr>
            <a:graphicFrameLocks/>
          </p:cNvGraphicFramePr>
          <p:nvPr/>
        </p:nvGraphicFramePr>
        <p:xfrm>
          <a:off x="6156325" y="5492750"/>
          <a:ext cx="1765300" cy="900113"/>
        </p:xfrm>
        <a:graphic>
          <a:graphicData uri="http://schemas.openxmlformats.org/presentationml/2006/ole">
            <mc:AlternateContent xmlns:mc="http://schemas.openxmlformats.org/markup-compatibility/2006">
              <mc:Choice xmlns:v="urn:schemas-microsoft-com:vml" Requires="v">
                <p:oleObj name="公式" r:id="rId27" imgW="1657266" imgH="809730" progId="Equation.3">
                  <p:embed/>
                </p:oleObj>
              </mc:Choice>
              <mc:Fallback>
                <p:oleObj name="公式" r:id="rId27" imgW="1657266" imgH="809730" progId="Equation.3">
                  <p:embed/>
                  <p:pic>
                    <p:nvPicPr>
                      <p:cNvPr id="0" name="Object 2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156325" y="5492750"/>
                        <a:ext cx="176530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17" name="Rectangle 25"/>
          <p:cNvSpPr>
            <a:spLocks noChangeArrowheads="1"/>
          </p:cNvSpPr>
          <p:nvPr/>
        </p:nvSpPr>
        <p:spPr bwMode="auto">
          <a:xfrm>
            <a:off x="5867400" y="4800600"/>
            <a:ext cx="303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（方向顺时针方向） </a:t>
            </a:r>
          </a:p>
        </p:txBody>
      </p:sp>
      <p:sp>
        <p:nvSpPr>
          <p:cNvPr id="110618" name="Text Box 26"/>
          <p:cNvSpPr txBox="1">
            <a:spLocks noChangeArrowheads="1"/>
          </p:cNvSpPr>
          <p:nvPr/>
        </p:nvSpPr>
        <p:spPr bwMode="auto">
          <a:xfrm>
            <a:off x="285750" y="474663"/>
            <a:ext cx="5683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例</a:t>
            </a:r>
          </a:p>
        </p:txBody>
      </p:sp>
      <p:sp>
        <p:nvSpPr>
          <p:cNvPr id="110619" name="Text Box 27"/>
          <p:cNvSpPr txBox="1">
            <a:spLocks noChangeArrowheads="1"/>
          </p:cNvSpPr>
          <p:nvPr/>
        </p:nvSpPr>
        <p:spPr bwMode="auto">
          <a:xfrm>
            <a:off x="280988" y="13843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p>
        </p:txBody>
      </p:sp>
      <p:sp>
        <p:nvSpPr>
          <p:cNvPr id="110620" name="Text Box 28"/>
          <p:cNvSpPr txBox="1">
            <a:spLocks noChangeArrowheads="1"/>
          </p:cNvSpPr>
          <p:nvPr/>
        </p:nvSpPr>
        <p:spPr bwMode="auto">
          <a:xfrm>
            <a:off x="730250" y="1412875"/>
            <a:ext cx="470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线框中的感应电动势。</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618"/>
                                        </p:tgtEl>
                                        <p:attrNameLst>
                                          <p:attrName>style.visibility</p:attrName>
                                        </p:attrNameLst>
                                      </p:cBhvr>
                                      <p:to>
                                        <p:strVal val="visible"/>
                                      </p:to>
                                    </p:set>
                                    <p:animEffect transition="in" filter="wipe(left)">
                                      <p:cBhvr>
                                        <p:cTn id="7" dur="500"/>
                                        <p:tgtEl>
                                          <p:spTgt spid="110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594"/>
                                        </p:tgtEl>
                                        <p:attrNameLst>
                                          <p:attrName>style.visibility</p:attrName>
                                        </p:attrNameLst>
                                      </p:cBhvr>
                                      <p:to>
                                        <p:strVal val="visible"/>
                                      </p:to>
                                    </p:set>
                                    <p:animEffect transition="in" filter="wipe(left)">
                                      <p:cBhvr>
                                        <p:cTn id="12" dur="500"/>
                                        <p:tgtEl>
                                          <p:spTgt spid="1105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10595"/>
                                        </p:tgtEl>
                                        <p:attrNameLst>
                                          <p:attrName>style.visibility</p:attrName>
                                        </p:attrNameLst>
                                      </p:cBhvr>
                                      <p:to>
                                        <p:strVal val="visible"/>
                                      </p:to>
                                    </p:set>
                                    <p:animEffect transition="in" filter="slide(fromBottom)">
                                      <p:cBhvr>
                                        <p:cTn id="17" dur="500"/>
                                        <p:tgtEl>
                                          <p:spTgt spid="110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10597"/>
                                        </p:tgtEl>
                                        <p:attrNameLst>
                                          <p:attrName>style.visibility</p:attrName>
                                        </p:attrNameLst>
                                      </p:cBhvr>
                                      <p:to>
                                        <p:strVal val="visible"/>
                                      </p:to>
                                    </p:set>
                                    <p:animEffect transition="in" filter="slide(fromBottom)">
                                      <p:cBhvr>
                                        <p:cTn id="22" dur="500"/>
                                        <p:tgtEl>
                                          <p:spTgt spid="110597"/>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1059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7" presetClass="entr" presetSubtype="2" fill="hold" grpId="0" nodeType="clickEffect">
                                  <p:stCondLst>
                                    <p:cond delay="0"/>
                                  </p:stCondLst>
                                  <p:childTnLst>
                                    <p:set>
                                      <p:cBhvr>
                                        <p:cTn id="29" dur="1" fill="hold">
                                          <p:stCondLst>
                                            <p:cond delay="0"/>
                                          </p:stCondLst>
                                        </p:cTn>
                                        <p:tgtEl>
                                          <p:spTgt spid="110596"/>
                                        </p:tgtEl>
                                        <p:attrNameLst>
                                          <p:attrName>style.visibility</p:attrName>
                                        </p:attrNameLst>
                                      </p:cBhvr>
                                      <p:to>
                                        <p:strVal val="visible"/>
                                      </p:to>
                                    </p:set>
                                    <p:anim calcmode="lin" valueType="num">
                                      <p:cBhvr additive="base">
                                        <p:cTn id="30" dur="5000" fill="hold"/>
                                        <p:tgtEl>
                                          <p:spTgt spid="110596"/>
                                        </p:tgtEl>
                                        <p:attrNameLst>
                                          <p:attrName>ppt_x</p:attrName>
                                        </p:attrNameLst>
                                      </p:cBhvr>
                                      <p:tavLst>
                                        <p:tav tm="0">
                                          <p:val>
                                            <p:strVal val="1+#ppt_w/2"/>
                                          </p:val>
                                        </p:tav>
                                        <p:tav tm="100000">
                                          <p:val>
                                            <p:strVal val="#ppt_x"/>
                                          </p:val>
                                        </p:tav>
                                      </p:tavLst>
                                    </p:anim>
                                    <p:anim calcmode="lin" valueType="num">
                                      <p:cBhvr additive="base">
                                        <p:cTn id="31" dur="5000" fill="hold"/>
                                        <p:tgtEl>
                                          <p:spTgt spid="110596"/>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0"/>
                            </p:stCondLst>
                            <p:childTnLst>
                              <p:par>
                                <p:cTn id="33" presetID="1" presetClass="entr" presetSubtype="0" fill="hold" nodeType="afterEffect">
                                  <p:stCondLst>
                                    <p:cond delay="0"/>
                                  </p:stCondLst>
                                  <p:childTnLst>
                                    <p:set>
                                      <p:cBhvr>
                                        <p:cTn id="34" dur="1" fill="hold">
                                          <p:stCondLst>
                                            <p:cond delay="499"/>
                                          </p:stCondLst>
                                        </p:cTn>
                                        <p:tgtEl>
                                          <p:spTgt spid="110601"/>
                                        </p:tgtEl>
                                        <p:attrNameLst>
                                          <p:attrName>style.visibility</p:attrName>
                                        </p:attrNameLst>
                                      </p:cBhvr>
                                      <p:to>
                                        <p:strVal val="visible"/>
                                      </p:to>
                                    </p:set>
                                  </p:childTnLst>
                                </p:cTn>
                              </p:par>
                            </p:childTnLst>
                          </p:cTn>
                        </p:par>
                        <p:par>
                          <p:cTn id="35" fill="hold" nodeType="afterGroup">
                            <p:stCondLst>
                              <p:cond delay="5500"/>
                            </p:stCondLst>
                            <p:childTnLst>
                              <p:par>
                                <p:cTn id="36" presetID="1" presetClass="entr" presetSubtype="0" fill="hold" nodeType="afterEffect">
                                  <p:stCondLst>
                                    <p:cond delay="0"/>
                                  </p:stCondLst>
                                  <p:childTnLst>
                                    <p:set>
                                      <p:cBhvr>
                                        <p:cTn id="37" dur="1" fill="hold">
                                          <p:stCondLst>
                                            <p:cond delay="499"/>
                                          </p:stCondLst>
                                        </p:cTn>
                                        <p:tgtEl>
                                          <p:spTgt spid="11060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nodeType="clickEffect">
                                  <p:stCondLst>
                                    <p:cond delay="0"/>
                                  </p:stCondLst>
                                  <p:childTnLst>
                                    <p:set>
                                      <p:cBhvr>
                                        <p:cTn id="41" dur="1" fill="hold">
                                          <p:stCondLst>
                                            <p:cond delay="0"/>
                                          </p:stCondLst>
                                        </p:cTn>
                                        <p:tgtEl>
                                          <p:spTgt spid="110598"/>
                                        </p:tgtEl>
                                        <p:attrNameLst>
                                          <p:attrName>style.visibility</p:attrName>
                                        </p:attrNameLst>
                                      </p:cBhvr>
                                      <p:to>
                                        <p:strVal val="visible"/>
                                      </p:to>
                                    </p:set>
                                    <p:animEffect transition="in" filter="slide(fromLeft)">
                                      <p:cBhvr>
                                        <p:cTn id="42" dur="500"/>
                                        <p:tgtEl>
                                          <p:spTgt spid="110598"/>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1106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0619"/>
                                        </p:tgtEl>
                                        <p:attrNameLst>
                                          <p:attrName>style.visibility</p:attrName>
                                        </p:attrNameLst>
                                      </p:cBhvr>
                                      <p:to>
                                        <p:strVal val="visible"/>
                                      </p:to>
                                    </p:set>
                                    <p:animEffect transition="in" filter="wipe(left)">
                                      <p:cBhvr>
                                        <p:cTn id="50" dur="500"/>
                                        <p:tgtEl>
                                          <p:spTgt spid="11061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10620"/>
                                        </p:tgtEl>
                                        <p:attrNameLst>
                                          <p:attrName>style.visibility</p:attrName>
                                        </p:attrNameLst>
                                      </p:cBhvr>
                                      <p:to>
                                        <p:strVal val="visible"/>
                                      </p:to>
                                    </p:set>
                                    <p:animEffect transition="in" filter="wipe(left)">
                                      <p:cBhvr>
                                        <p:cTn id="55" dur="500"/>
                                        <p:tgtEl>
                                          <p:spTgt spid="11062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0607"/>
                                        </p:tgtEl>
                                        <p:attrNameLst>
                                          <p:attrName>style.visibility</p:attrName>
                                        </p:attrNameLst>
                                      </p:cBhvr>
                                      <p:to>
                                        <p:strVal val="visible"/>
                                      </p:to>
                                    </p:set>
                                    <p:animEffect transition="in" filter="wipe(left)">
                                      <p:cBhvr>
                                        <p:cTn id="60" dur="500"/>
                                        <p:tgtEl>
                                          <p:spTgt spid="11060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110603"/>
                                        </p:tgtEl>
                                        <p:attrNameLst>
                                          <p:attrName>style.visibility</p:attrName>
                                        </p:attrNameLst>
                                      </p:cBhvr>
                                      <p:to>
                                        <p:strVal val="visible"/>
                                      </p:to>
                                    </p:set>
                                    <p:animEffect transition="in" filter="slide(fromBottom)">
                                      <p:cBhvr>
                                        <p:cTn id="65" dur="500"/>
                                        <p:tgtEl>
                                          <p:spTgt spid="11060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499"/>
                                          </p:stCondLst>
                                        </p:cTn>
                                        <p:tgtEl>
                                          <p:spTgt spid="110605"/>
                                        </p:tgtEl>
                                        <p:attrNameLst>
                                          <p:attrName>style.visibility</p:attrName>
                                        </p:attrNameLst>
                                      </p:cBhvr>
                                      <p:to>
                                        <p:strVal val="visible"/>
                                      </p:to>
                                    </p:set>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110606"/>
                                        </p:tgtEl>
                                        <p:attrNameLst>
                                          <p:attrName>style.visibility</p:attrName>
                                        </p:attrNameLst>
                                      </p:cBhvr>
                                      <p:to>
                                        <p:strVal val="visible"/>
                                      </p:to>
                                    </p:set>
                                  </p:childTnLst>
                                </p:cTn>
                              </p:par>
                            </p:childTnLst>
                          </p:cTn>
                        </p:par>
                        <p:par>
                          <p:cTn id="73" fill="hold" nodeType="afterGroup">
                            <p:stCondLst>
                              <p:cond delay="1000"/>
                            </p:stCondLst>
                            <p:childTnLst>
                              <p:par>
                                <p:cTn id="74" presetID="1" presetClass="entr" presetSubtype="0" fill="hold" nodeType="afterEffect">
                                  <p:stCondLst>
                                    <p:cond delay="0"/>
                                  </p:stCondLst>
                                  <p:childTnLst>
                                    <p:set>
                                      <p:cBhvr>
                                        <p:cTn id="75" dur="1" fill="hold">
                                          <p:stCondLst>
                                            <p:cond delay="499"/>
                                          </p:stCondLst>
                                        </p:cTn>
                                        <p:tgtEl>
                                          <p:spTgt spid="110604"/>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0609"/>
                                        </p:tgtEl>
                                        <p:attrNameLst>
                                          <p:attrName>style.visibility</p:attrName>
                                        </p:attrNameLst>
                                      </p:cBhvr>
                                      <p:to>
                                        <p:strVal val="visible"/>
                                      </p:to>
                                    </p:set>
                                    <p:animEffect transition="in" filter="wipe(left)">
                                      <p:cBhvr>
                                        <p:cTn id="80" dur="500"/>
                                        <p:tgtEl>
                                          <p:spTgt spid="11060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10608"/>
                                        </p:tgtEl>
                                        <p:attrNameLst>
                                          <p:attrName>style.visibility</p:attrName>
                                        </p:attrNameLst>
                                      </p:cBhvr>
                                      <p:to>
                                        <p:strVal val="visible"/>
                                      </p:to>
                                    </p:set>
                                    <p:animEffect transition="in" filter="wipe(left)">
                                      <p:cBhvr>
                                        <p:cTn id="85" dur="500"/>
                                        <p:tgtEl>
                                          <p:spTgt spid="11060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499"/>
                                          </p:stCondLst>
                                        </p:cTn>
                                        <p:tgtEl>
                                          <p:spTgt spid="110613"/>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499"/>
                                          </p:stCondLst>
                                        </p:cTn>
                                        <p:tgtEl>
                                          <p:spTgt spid="110614"/>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10610"/>
                                        </p:tgtEl>
                                        <p:attrNameLst>
                                          <p:attrName>style.visibility</p:attrName>
                                        </p:attrNameLst>
                                      </p:cBhvr>
                                      <p:to>
                                        <p:strVal val="visible"/>
                                      </p:to>
                                    </p:set>
                                    <p:animEffect transition="in" filter="wipe(left)">
                                      <p:cBhvr>
                                        <p:cTn id="98" dur="500"/>
                                        <p:tgtEl>
                                          <p:spTgt spid="110610"/>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10611"/>
                                        </p:tgtEl>
                                        <p:attrNameLst>
                                          <p:attrName>style.visibility</p:attrName>
                                        </p:attrNameLst>
                                      </p:cBhvr>
                                      <p:to>
                                        <p:strVal val="visible"/>
                                      </p:to>
                                    </p:set>
                                    <p:animEffect transition="in" filter="wipe(left)">
                                      <p:cBhvr>
                                        <p:cTn id="103" dur="500"/>
                                        <p:tgtEl>
                                          <p:spTgt spid="11061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10612"/>
                                        </p:tgtEl>
                                        <p:attrNameLst>
                                          <p:attrName>style.visibility</p:attrName>
                                        </p:attrNameLst>
                                      </p:cBhvr>
                                      <p:to>
                                        <p:strVal val="visible"/>
                                      </p:to>
                                    </p:set>
                                    <p:animEffect transition="in" filter="wipe(left)">
                                      <p:cBhvr>
                                        <p:cTn id="108" dur="500"/>
                                        <p:tgtEl>
                                          <p:spTgt spid="11061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10615"/>
                                        </p:tgtEl>
                                        <p:attrNameLst>
                                          <p:attrName>style.visibility</p:attrName>
                                        </p:attrNameLst>
                                      </p:cBhvr>
                                      <p:to>
                                        <p:strVal val="visible"/>
                                      </p:to>
                                    </p:set>
                                    <p:animEffect transition="in" filter="wipe(left)">
                                      <p:cBhvr>
                                        <p:cTn id="113" dur="500"/>
                                        <p:tgtEl>
                                          <p:spTgt spid="110615"/>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10616"/>
                                        </p:tgtEl>
                                        <p:attrNameLst>
                                          <p:attrName>style.visibility</p:attrName>
                                        </p:attrNameLst>
                                      </p:cBhvr>
                                      <p:to>
                                        <p:strVal val="visible"/>
                                      </p:to>
                                    </p:set>
                                    <p:animEffect transition="in" filter="wipe(left)">
                                      <p:cBhvr>
                                        <p:cTn id="118" dur="500"/>
                                        <p:tgtEl>
                                          <p:spTgt spid="110616"/>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10617"/>
                                        </p:tgtEl>
                                        <p:attrNameLst>
                                          <p:attrName>style.visibility</p:attrName>
                                        </p:attrNameLst>
                                      </p:cBhvr>
                                      <p:to>
                                        <p:strVal val="visible"/>
                                      </p:to>
                                    </p:set>
                                    <p:animEffect transition="in" filter="wipe(left)">
                                      <p:cBhvr>
                                        <p:cTn id="123" dur="500"/>
                                        <p:tgtEl>
                                          <p:spTgt spid="110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P spid="110596" grpId="0" animBg="1"/>
      <p:bldP spid="110603" grpId="0" animBg="1"/>
      <p:bldP spid="110607" grpId="0" autoUpdateAnimBg="0"/>
      <p:bldP spid="110609" grpId="0" autoUpdateAnimBg="0"/>
      <p:bldP spid="110617" grpId="0" autoUpdateAnimBg="0"/>
      <p:bldP spid="110618" grpId="0"/>
      <p:bldP spid="110619" grpId="0" autoUpdateAnimBg="0"/>
      <p:bldP spid="11062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0" y="0"/>
            <a:ext cx="2952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zh-CN" altLang="zh-CN" sz="2400" b="1">
                <a:solidFill>
                  <a:srgbClr val="FFC000"/>
                </a:solidFill>
                <a:latin typeface="+mn-lt"/>
              </a:rPr>
              <a:t>书中例题</a:t>
            </a:r>
            <a:r>
              <a:rPr lang="en-US" altLang="zh-CN" sz="2400" b="1">
                <a:solidFill>
                  <a:srgbClr val="FFC000"/>
                </a:solidFill>
                <a:latin typeface="+mn-lt"/>
              </a:rPr>
              <a:t> 10.3(p.444)</a:t>
            </a:r>
            <a:endParaRPr lang="zh-CN" altLang="zh-CN" sz="2400" b="1">
              <a:solidFill>
                <a:srgbClr val="FFC000"/>
              </a:solidFill>
              <a:latin typeface="+mn-lt"/>
            </a:endParaRPr>
          </a:p>
        </p:txBody>
      </p:sp>
      <p:sp>
        <p:nvSpPr>
          <p:cNvPr id="10243" name="Rectangle 1"/>
          <p:cNvSpPr>
            <a:spLocks noChangeArrowheads="1"/>
          </p:cNvSpPr>
          <p:nvPr/>
        </p:nvSpPr>
        <p:spPr bwMode="auto">
          <a:xfrm>
            <a:off x="33338" y="404813"/>
            <a:ext cx="9110662"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zh-CN" sz="2400" b="1">
                <a:solidFill>
                  <a:schemeClr val="bg1"/>
                </a:solidFill>
                <a:latin typeface="+mn-lt"/>
                <a:cs typeface="Times New Roman" pitchFamily="18" charset="0"/>
              </a:rPr>
              <a:t>长直导线载有变化的电流</a:t>
            </a:r>
            <a:r>
              <a:rPr lang="en-US" altLang="zh-CN" sz="2400" b="1">
                <a:solidFill>
                  <a:schemeClr val="bg1"/>
                </a:solidFill>
                <a:latin typeface="+mn-lt"/>
                <a:cs typeface="Times New Roman" pitchFamily="18" charset="0"/>
              </a:rPr>
              <a:t>i=(6t</a:t>
            </a:r>
            <a:r>
              <a:rPr lang="en-US" altLang="zh-CN" sz="2400" b="1" baseline="30000">
                <a:solidFill>
                  <a:schemeClr val="bg1"/>
                </a:solidFill>
                <a:latin typeface="+mn-lt"/>
                <a:cs typeface="Times New Roman" pitchFamily="18" charset="0"/>
              </a:rPr>
              <a:t>2</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6t) ×10</a:t>
            </a:r>
            <a:r>
              <a:rPr lang="en-US" altLang="zh-CN" sz="2400" b="1" baseline="30000">
                <a:solidFill>
                  <a:schemeClr val="bg1"/>
                </a:solidFill>
                <a:latin typeface="+mn-lt"/>
                <a:cs typeface="Times New Roman" pitchFamily="18" charset="0"/>
              </a:rPr>
              <a:t>-1</a:t>
            </a:r>
            <a:r>
              <a:rPr lang="en-US" altLang="zh-CN" sz="2400" b="1">
                <a:solidFill>
                  <a:schemeClr val="bg1"/>
                </a:solidFill>
                <a:latin typeface="+mn-lt"/>
                <a:cs typeface="Times New Roman" pitchFamily="18" charset="0"/>
              </a:rPr>
              <a:t>A</a:t>
            </a:r>
            <a:r>
              <a:rPr lang="zh-CN" altLang="en-US" sz="2400" b="1">
                <a:solidFill>
                  <a:schemeClr val="bg1"/>
                </a:solidFill>
                <a:latin typeface="+mn-lt"/>
                <a:cs typeface="Times New Roman" pitchFamily="18" charset="0"/>
              </a:rPr>
              <a:t>，接有电源的矩形线框放置在导线的同一平面里，如图，</a:t>
            </a:r>
            <a:r>
              <a:rPr lang="en-US" altLang="zh-CN" sz="2400" b="1">
                <a:solidFill>
                  <a:schemeClr val="bg1"/>
                </a:solidFill>
                <a:latin typeface="+mn-lt"/>
                <a:cs typeface="Times New Roman" pitchFamily="18" charset="0"/>
              </a:rPr>
              <a:t>a=0.1m</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b=0.3m</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L=0.3m</a:t>
            </a:r>
            <a:r>
              <a:rPr lang="zh-CN" altLang="en-US" sz="2400" b="1">
                <a:solidFill>
                  <a:schemeClr val="bg1"/>
                </a:solidFill>
                <a:latin typeface="+mn-lt"/>
                <a:cs typeface="Times New Roman" pitchFamily="18" charset="0"/>
              </a:rPr>
              <a:t>，电源电动势</a:t>
            </a:r>
            <a:r>
              <a:rPr lang="en-US" altLang="zh-CN" sz="2800" b="1">
                <a:solidFill>
                  <a:schemeClr val="bg1"/>
                </a:solidFill>
                <a:latin typeface="+mn-lt"/>
                <a:cs typeface="Times New Roman" pitchFamily="18" charset="0"/>
              </a:rPr>
              <a:t>ε</a:t>
            </a:r>
            <a:r>
              <a:rPr lang="en-US" altLang="zh-CN" sz="2400" b="1">
                <a:solidFill>
                  <a:schemeClr val="bg1"/>
                </a:solidFill>
                <a:latin typeface="+mn-lt"/>
                <a:cs typeface="Times New Roman" pitchFamily="18" charset="0"/>
              </a:rPr>
              <a:t>=2V</a:t>
            </a:r>
            <a:r>
              <a:rPr lang="zh-CN" altLang="en-US" sz="2400" b="1">
                <a:solidFill>
                  <a:schemeClr val="bg1"/>
                </a:solidFill>
                <a:latin typeface="+mn-lt"/>
                <a:cs typeface="Times New Roman" pitchFamily="18" charset="0"/>
              </a:rPr>
              <a:t>，线圈内磁介质的磁导率</a:t>
            </a:r>
            <a:r>
              <a:rPr lang="en-US" altLang="zh-CN" sz="2800" b="1">
                <a:solidFill>
                  <a:schemeClr val="bg1"/>
                </a:solidFill>
                <a:latin typeface="+mn-lt"/>
                <a:cs typeface="Times New Roman" pitchFamily="18" charset="0"/>
              </a:rPr>
              <a:t>μ</a:t>
            </a:r>
            <a:r>
              <a:rPr lang="en-US" altLang="zh-CN" sz="2400" b="1">
                <a:solidFill>
                  <a:schemeClr val="bg1"/>
                </a:solidFill>
                <a:latin typeface="+mn-lt"/>
                <a:cs typeface="Times New Roman" pitchFamily="18" charset="0"/>
              </a:rPr>
              <a:t>=1.46×10</a:t>
            </a:r>
            <a:r>
              <a:rPr lang="en-US" altLang="zh-CN" sz="2400" b="1" baseline="30000">
                <a:solidFill>
                  <a:schemeClr val="bg1"/>
                </a:solidFill>
                <a:latin typeface="+mn-lt"/>
                <a:cs typeface="Times New Roman" pitchFamily="18" charset="0"/>
              </a:rPr>
              <a:t>-4</a:t>
            </a:r>
            <a:r>
              <a:rPr lang="en-US" altLang="zh-CN" sz="2400" b="1">
                <a:solidFill>
                  <a:schemeClr val="bg1"/>
                </a:solidFill>
                <a:latin typeface="+mn-lt"/>
                <a:cs typeface="Times New Roman" pitchFamily="18" charset="0"/>
              </a:rPr>
              <a:t>Tm/A</a:t>
            </a:r>
            <a:r>
              <a:rPr lang="zh-CN" altLang="en-US" sz="2400" b="1">
                <a:solidFill>
                  <a:schemeClr val="bg1"/>
                </a:solidFill>
                <a:latin typeface="+mn-lt"/>
                <a:cs typeface="Times New Roman" pitchFamily="18" charset="0"/>
              </a:rPr>
              <a:t>，线圈总匝数为</a:t>
            </a:r>
            <a:r>
              <a:rPr lang="en-US" altLang="zh-CN" sz="2400" b="1">
                <a:solidFill>
                  <a:schemeClr val="bg1"/>
                </a:solidFill>
                <a:latin typeface="+mn-lt"/>
                <a:cs typeface="Times New Roman" pitchFamily="18" charset="0"/>
              </a:rPr>
              <a:t>1000</a:t>
            </a:r>
            <a:r>
              <a:rPr lang="zh-CN" altLang="en-US" sz="2400" b="1">
                <a:solidFill>
                  <a:schemeClr val="bg1"/>
                </a:solidFill>
                <a:latin typeface="+mn-lt"/>
                <a:cs typeface="Times New Roman" pitchFamily="18" charset="0"/>
              </a:rPr>
              <a:t>，电阻</a:t>
            </a:r>
            <a:r>
              <a:rPr lang="en-US" altLang="zh-CN" sz="2400" b="1">
                <a:solidFill>
                  <a:schemeClr val="bg1"/>
                </a:solidFill>
                <a:latin typeface="+mn-lt"/>
                <a:cs typeface="Times New Roman" pitchFamily="18" charset="0"/>
              </a:rPr>
              <a:t>R=2</a:t>
            </a:r>
            <a:r>
              <a:rPr lang="zh-CN" altLang="en-US" sz="2400" b="1">
                <a:solidFill>
                  <a:schemeClr val="bg1"/>
                </a:solidFill>
                <a:latin typeface="+mn-lt"/>
                <a:cs typeface="Times New Roman" pitchFamily="18" charset="0"/>
              </a:rPr>
              <a:t>欧姆。</a:t>
            </a:r>
          </a:p>
          <a:p>
            <a:pPr>
              <a:defRPr/>
            </a:pPr>
            <a:r>
              <a:rPr lang="zh-CN" altLang="en-US" sz="2400" b="1">
                <a:solidFill>
                  <a:schemeClr val="bg1"/>
                </a:solidFill>
                <a:latin typeface="+mn-lt"/>
                <a:cs typeface="Times New Roman" pitchFamily="18" charset="0"/>
              </a:rPr>
              <a:t>求：</a:t>
            </a:r>
            <a:r>
              <a:rPr lang="en-US" altLang="zh-CN" sz="2400" b="1">
                <a:solidFill>
                  <a:schemeClr val="bg1"/>
                </a:solidFill>
                <a:latin typeface="+mn-lt"/>
                <a:cs typeface="Times New Roman" pitchFamily="18" charset="0"/>
              </a:rPr>
              <a:t>t=1min</a:t>
            </a:r>
            <a:r>
              <a:rPr lang="zh-CN" altLang="en-US" sz="2400" b="1">
                <a:solidFill>
                  <a:schemeClr val="bg1"/>
                </a:solidFill>
                <a:latin typeface="+mn-lt"/>
                <a:cs typeface="Times New Roman" pitchFamily="18" charset="0"/>
              </a:rPr>
              <a:t>时线圈中电流</a:t>
            </a:r>
            <a:r>
              <a:rPr lang="en-US" altLang="zh-CN" sz="2400" b="1">
                <a:solidFill>
                  <a:schemeClr val="bg1"/>
                </a:solidFill>
                <a:latin typeface="+mn-lt"/>
                <a:cs typeface="Times New Roman" pitchFamily="18" charset="0"/>
              </a:rPr>
              <a:t>I</a:t>
            </a:r>
            <a:r>
              <a:rPr lang="zh-CN" altLang="en-US" sz="2400" b="1">
                <a:solidFill>
                  <a:schemeClr val="bg1"/>
                </a:solidFill>
                <a:latin typeface="+mn-lt"/>
                <a:cs typeface="Times New Roman" pitchFamily="18" charset="0"/>
              </a:rPr>
              <a:t>的大小和方向。</a:t>
            </a:r>
            <a:r>
              <a:rPr lang="zh-CN" altLang="en-US" sz="1100" b="1">
                <a:solidFill>
                  <a:schemeClr val="bg1"/>
                </a:solidFill>
                <a:latin typeface="+mn-lt"/>
              </a:rPr>
              <a:t> </a:t>
            </a:r>
            <a:endParaRPr lang="zh-CN" altLang="en-US" sz="3200" b="1">
              <a:solidFill>
                <a:schemeClr val="bg1"/>
              </a:solidFill>
              <a:latin typeface="+mn-lt"/>
            </a:endParaRPr>
          </a:p>
        </p:txBody>
      </p:sp>
      <p:pic>
        <p:nvPicPr>
          <p:cNvPr id="122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588" y="1628775"/>
            <a:ext cx="2538412"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0963" y="2401888"/>
            <a:ext cx="5957887" cy="831850"/>
          </a:xfrm>
          <a:prstGeom prst="rect">
            <a:avLst/>
          </a:prstGeom>
        </p:spPr>
        <p:txBody>
          <a:bodyPr>
            <a:spAutoFit/>
          </a:bodyPr>
          <a:lstStyle/>
          <a:p>
            <a:pPr eaLnBrk="1" hangingPunct="1">
              <a:defRPr/>
            </a:pPr>
            <a:r>
              <a:rPr lang="zh-CN" altLang="zh-CN" sz="2400" b="1">
                <a:solidFill>
                  <a:schemeClr val="bg1"/>
                </a:solidFill>
                <a:latin typeface="+mn-lt"/>
              </a:rPr>
              <a:t>解：在距长直导线为</a:t>
            </a:r>
            <a:r>
              <a:rPr lang="en-US" altLang="zh-CN" sz="2400" b="1">
                <a:solidFill>
                  <a:schemeClr val="bg1"/>
                </a:solidFill>
                <a:latin typeface="+mn-lt"/>
              </a:rPr>
              <a:t>r</a:t>
            </a:r>
            <a:r>
              <a:rPr lang="zh-CN" altLang="zh-CN" sz="2400" b="1">
                <a:solidFill>
                  <a:schemeClr val="bg1"/>
                </a:solidFill>
                <a:latin typeface="+mn-lt"/>
              </a:rPr>
              <a:t>的矩形面积元</a:t>
            </a:r>
            <a:r>
              <a:rPr lang="en-US" altLang="zh-CN" sz="2400" b="1">
                <a:solidFill>
                  <a:schemeClr val="bg1"/>
                </a:solidFill>
                <a:latin typeface="+mn-lt"/>
              </a:rPr>
              <a:t>d</a:t>
            </a:r>
            <a:r>
              <a:rPr lang="en-US" altLang="zh-CN" sz="2400" b="1" i="1">
                <a:solidFill>
                  <a:schemeClr val="bg1"/>
                </a:solidFill>
                <a:latin typeface="+mn-lt"/>
              </a:rPr>
              <a:t>s</a:t>
            </a:r>
            <a:r>
              <a:rPr lang="en-US" altLang="zh-CN" sz="2400" b="1">
                <a:solidFill>
                  <a:schemeClr val="bg1"/>
                </a:solidFill>
                <a:latin typeface="+mn-lt"/>
              </a:rPr>
              <a:t>=</a:t>
            </a:r>
            <a:r>
              <a:rPr lang="en-US" altLang="zh-CN" sz="2400" b="1" i="1">
                <a:solidFill>
                  <a:schemeClr val="bg1"/>
                </a:solidFill>
                <a:latin typeface="+mn-lt"/>
              </a:rPr>
              <a:t>L</a:t>
            </a:r>
            <a:r>
              <a:rPr lang="en-US" altLang="zh-CN" sz="2400" b="1">
                <a:solidFill>
                  <a:schemeClr val="bg1"/>
                </a:solidFill>
                <a:latin typeface="+mn-lt"/>
              </a:rPr>
              <a:t>d</a:t>
            </a:r>
            <a:r>
              <a:rPr lang="en-US" altLang="zh-CN" sz="2400" b="1" i="1">
                <a:solidFill>
                  <a:schemeClr val="bg1"/>
                </a:solidFill>
                <a:latin typeface="+mn-lt"/>
              </a:rPr>
              <a:t>r</a:t>
            </a:r>
            <a:r>
              <a:rPr lang="zh-CN" altLang="zh-CN" sz="2400" b="1">
                <a:solidFill>
                  <a:schemeClr val="bg1"/>
                </a:solidFill>
                <a:latin typeface="+mn-lt"/>
              </a:rPr>
              <a:t>，磁感应强度</a:t>
            </a:r>
            <a:endParaRPr lang="zh-CN" altLang="en-US" sz="2400" b="1">
              <a:solidFill>
                <a:schemeClr val="bg1"/>
              </a:solidFill>
              <a:latin typeface="+mn-lt"/>
            </a:endParaRPr>
          </a:p>
        </p:txBody>
      </p:sp>
      <p:sp>
        <p:nvSpPr>
          <p:cNvPr id="3" name="Rectangle 7"/>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4" name="对象 3"/>
          <p:cNvGraphicFramePr>
            <a:graphicFrameLocks noChangeAspect="1"/>
          </p:cNvGraphicFramePr>
          <p:nvPr/>
        </p:nvGraphicFramePr>
        <p:xfrm>
          <a:off x="1962150" y="2719388"/>
          <a:ext cx="1081088" cy="742950"/>
        </p:xfrm>
        <a:graphic>
          <a:graphicData uri="http://schemas.openxmlformats.org/presentationml/2006/ole">
            <mc:AlternateContent xmlns:mc="http://schemas.openxmlformats.org/markup-compatibility/2006">
              <mc:Choice xmlns:v="urn:schemas-microsoft-com:vml" Requires="v">
                <p:oleObj name="Equation" r:id="rId3" imgW="571252" imgH="393529" progId="Equation.DSMT4">
                  <p:embed/>
                </p:oleObj>
              </mc:Choice>
              <mc:Fallback>
                <p:oleObj name="Equation" r:id="rId3" imgW="571252" imgH="393529"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2719388"/>
                        <a:ext cx="108108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115888" y="3373438"/>
            <a:ext cx="3879850" cy="461962"/>
          </a:xfrm>
          <a:prstGeom prst="rect">
            <a:avLst/>
          </a:prstGeom>
        </p:spPr>
        <p:txBody>
          <a:bodyPr wrap="none">
            <a:spAutoFit/>
          </a:bodyPr>
          <a:lstStyle/>
          <a:p>
            <a:pPr eaLnBrk="1" hangingPunct="1">
              <a:defRPr/>
            </a:pPr>
            <a:r>
              <a:rPr lang="zh-CN" altLang="zh-CN" sz="2400" b="1">
                <a:solidFill>
                  <a:schemeClr val="bg1"/>
                </a:solidFill>
                <a:latin typeface="+mn-lt"/>
              </a:rPr>
              <a:t>穿过面积元</a:t>
            </a:r>
            <a:r>
              <a:rPr lang="en-US" altLang="zh-CN" sz="2400" b="1">
                <a:solidFill>
                  <a:schemeClr val="bg1"/>
                </a:solidFill>
                <a:latin typeface="+mn-lt"/>
              </a:rPr>
              <a:t>d</a:t>
            </a:r>
            <a:r>
              <a:rPr lang="en-US" altLang="zh-CN" sz="2400" b="1" i="1">
                <a:solidFill>
                  <a:schemeClr val="bg1"/>
                </a:solidFill>
                <a:latin typeface="+mn-lt"/>
              </a:rPr>
              <a:t>s</a:t>
            </a:r>
            <a:r>
              <a:rPr lang="zh-CN" altLang="zh-CN" sz="2400" b="1">
                <a:solidFill>
                  <a:schemeClr val="bg1"/>
                </a:solidFill>
                <a:latin typeface="+mn-lt"/>
              </a:rPr>
              <a:t>的磁通量为：</a:t>
            </a:r>
          </a:p>
        </p:txBody>
      </p:sp>
      <p:sp>
        <p:nvSpPr>
          <p:cNvPr id="6" name="Rectangle 9"/>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7" name="对象 6"/>
          <p:cNvGraphicFramePr>
            <a:graphicFrameLocks noChangeAspect="1"/>
          </p:cNvGraphicFramePr>
          <p:nvPr/>
        </p:nvGraphicFramePr>
        <p:xfrm>
          <a:off x="3760788" y="3286125"/>
          <a:ext cx="2611437" cy="719138"/>
        </p:xfrm>
        <a:graphic>
          <a:graphicData uri="http://schemas.openxmlformats.org/presentationml/2006/ole">
            <mc:AlternateContent xmlns:mc="http://schemas.openxmlformats.org/markup-compatibility/2006">
              <mc:Choice xmlns:v="urn:schemas-microsoft-com:vml" Requires="v">
                <p:oleObj name="Equation" r:id="rId5" imgW="1435100" imgH="393700" progId="Equation.DSMT4">
                  <p:embed/>
                </p:oleObj>
              </mc:Choice>
              <mc:Fallback>
                <p:oleObj name="Equation" r:id="rId5" imgW="1435100" imgH="3937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0788" y="3286125"/>
                        <a:ext cx="26114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120650" y="3854450"/>
            <a:ext cx="3897313" cy="461963"/>
          </a:xfrm>
          <a:prstGeom prst="rect">
            <a:avLst/>
          </a:prstGeom>
        </p:spPr>
        <p:txBody>
          <a:bodyPr wrap="none">
            <a:spAutoFit/>
          </a:bodyPr>
          <a:lstStyle/>
          <a:p>
            <a:pPr eaLnBrk="1" hangingPunct="1">
              <a:defRPr/>
            </a:pPr>
            <a:r>
              <a:rPr lang="zh-CN" altLang="zh-CN" sz="2400" b="1">
                <a:solidFill>
                  <a:schemeClr val="bg1"/>
                </a:solidFill>
                <a:latin typeface="+mn-lt"/>
              </a:rPr>
              <a:t>穿过矩形线圈的磁通量为：</a:t>
            </a:r>
          </a:p>
        </p:txBody>
      </p:sp>
      <p:sp>
        <p:nvSpPr>
          <p:cNvPr id="9" name="Rectangle 11"/>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10" name="对象 9"/>
          <p:cNvGraphicFramePr>
            <a:graphicFrameLocks noChangeAspect="1"/>
          </p:cNvGraphicFramePr>
          <p:nvPr/>
        </p:nvGraphicFramePr>
        <p:xfrm>
          <a:off x="2035175" y="4149725"/>
          <a:ext cx="3892550" cy="711200"/>
        </p:xfrm>
        <a:graphic>
          <a:graphicData uri="http://schemas.openxmlformats.org/presentationml/2006/ole">
            <mc:AlternateContent xmlns:mc="http://schemas.openxmlformats.org/markup-compatibility/2006">
              <mc:Choice xmlns:v="urn:schemas-microsoft-com:vml" Requires="v">
                <p:oleObj name="Equation" r:id="rId7" imgW="2159000" imgH="393700" progId="Equation.DSMT4">
                  <p:embed/>
                </p:oleObj>
              </mc:Choice>
              <mc:Fallback>
                <p:oleObj name="Equation" r:id="rId7" imgW="2159000" imgH="393700"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5175" y="4149725"/>
                        <a:ext cx="38925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88900" y="4860925"/>
            <a:ext cx="3281363" cy="400050"/>
          </a:xfrm>
          <a:prstGeom prst="rect">
            <a:avLst/>
          </a:prstGeom>
        </p:spPr>
        <p:txBody>
          <a:bodyPr wrap="none">
            <a:spAutoFit/>
          </a:bodyPr>
          <a:lstStyle/>
          <a:p>
            <a:pPr eaLnBrk="1" hangingPunct="1">
              <a:defRPr/>
            </a:pPr>
            <a:r>
              <a:rPr lang="zh-CN" altLang="zh-CN" sz="2000" b="1">
                <a:solidFill>
                  <a:schemeClr val="bg1"/>
                </a:solidFill>
                <a:latin typeface="+mn-lt"/>
              </a:rPr>
              <a:t>整个线圈的感应电动势为：</a:t>
            </a:r>
          </a:p>
        </p:txBody>
      </p:sp>
      <p:sp>
        <p:nvSpPr>
          <p:cNvPr id="12" name="Rectangle 13"/>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13" name="对象 12"/>
          <p:cNvGraphicFramePr>
            <a:graphicFrameLocks noChangeAspect="1"/>
          </p:cNvGraphicFramePr>
          <p:nvPr/>
        </p:nvGraphicFramePr>
        <p:xfrm>
          <a:off x="3203575" y="4797425"/>
          <a:ext cx="5762625" cy="647700"/>
        </p:xfrm>
        <a:graphic>
          <a:graphicData uri="http://schemas.openxmlformats.org/presentationml/2006/ole">
            <mc:AlternateContent xmlns:mc="http://schemas.openxmlformats.org/markup-compatibility/2006">
              <mc:Choice xmlns:v="urn:schemas-microsoft-com:vml" Requires="v">
                <p:oleObj name="Equation" r:id="rId9" imgW="3505200" imgH="393700" progId="Equation.DSMT4">
                  <p:embed/>
                </p:oleObj>
              </mc:Choice>
              <mc:Fallback>
                <p:oleObj name="Equation" r:id="rId9" imgW="3505200" imgH="393700"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4797425"/>
                        <a:ext cx="57626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90488" y="5445125"/>
            <a:ext cx="7524750" cy="461963"/>
          </a:xfrm>
          <a:prstGeom prst="rect">
            <a:avLst/>
          </a:prstGeom>
        </p:spPr>
        <p:txBody>
          <a:bodyPr>
            <a:spAutoFit/>
          </a:bodyPr>
          <a:lstStyle/>
          <a:p>
            <a:pPr eaLnBrk="1" hangingPunct="1">
              <a:defRPr/>
            </a:pPr>
            <a:r>
              <a:rPr lang="zh-CN" altLang="zh-CN" sz="2400" b="1">
                <a:solidFill>
                  <a:schemeClr val="bg1"/>
                </a:solidFill>
                <a:latin typeface="+mn-lt"/>
              </a:rPr>
              <a:t>当</a:t>
            </a:r>
            <a:r>
              <a:rPr lang="en-US" altLang="zh-CN" sz="2400" b="1">
                <a:solidFill>
                  <a:schemeClr val="bg1"/>
                </a:solidFill>
                <a:latin typeface="+mn-lt"/>
              </a:rPr>
              <a:t>t=1min=60s</a:t>
            </a:r>
            <a:r>
              <a:rPr lang="zh-CN" altLang="zh-CN" sz="2400" b="1">
                <a:solidFill>
                  <a:schemeClr val="bg1"/>
                </a:solidFill>
                <a:latin typeface="+mn-lt"/>
              </a:rPr>
              <a:t>时</a:t>
            </a:r>
            <a:r>
              <a:rPr lang="en-US" altLang="zh-CN" sz="2400" b="1">
                <a:solidFill>
                  <a:schemeClr val="bg1"/>
                </a:solidFill>
                <a:latin typeface="+mn-lt"/>
              </a:rPr>
              <a:t>,</a:t>
            </a:r>
            <a:r>
              <a:rPr lang="en-US" altLang="zh-CN" sz="2400" b="1" i="1">
                <a:solidFill>
                  <a:schemeClr val="bg1"/>
                </a:solidFill>
                <a:latin typeface="+mn-lt"/>
              </a:rPr>
              <a:t>ε</a:t>
            </a:r>
            <a:r>
              <a:rPr lang="en-US" altLang="zh-CN" sz="2400" b="1" i="1" baseline="-25000">
                <a:solidFill>
                  <a:schemeClr val="bg1"/>
                </a:solidFill>
                <a:latin typeface="+mn-lt"/>
              </a:rPr>
              <a:t>i</a:t>
            </a:r>
            <a:r>
              <a:rPr lang="zh-CN" altLang="zh-CN" sz="2400" b="1">
                <a:solidFill>
                  <a:schemeClr val="bg1"/>
                </a:solidFill>
                <a:latin typeface="+mn-lt"/>
              </a:rPr>
              <a:t>＝－</a:t>
            </a:r>
            <a:r>
              <a:rPr lang="en-US" altLang="zh-CN" sz="2400" b="1">
                <a:solidFill>
                  <a:schemeClr val="bg1"/>
                </a:solidFill>
                <a:latin typeface="+mn-lt"/>
              </a:rPr>
              <a:t>0.56 (V) </a:t>
            </a:r>
            <a:r>
              <a:rPr lang="zh-CN" altLang="en-US" sz="2400" b="1">
                <a:solidFill>
                  <a:schemeClr val="bg1"/>
                </a:solidFill>
                <a:latin typeface="+mn-lt"/>
              </a:rPr>
              <a:t>，</a:t>
            </a:r>
            <a:r>
              <a:rPr lang="zh-CN" altLang="zh-CN" sz="2400" b="1">
                <a:solidFill>
                  <a:schemeClr val="bg1"/>
                </a:solidFill>
                <a:latin typeface="+mn-lt"/>
              </a:rPr>
              <a:t>方向为逆时针</a:t>
            </a:r>
          </a:p>
        </p:txBody>
      </p:sp>
      <p:sp>
        <p:nvSpPr>
          <p:cNvPr id="15" name="矩形 14"/>
          <p:cNvSpPr/>
          <p:nvPr/>
        </p:nvSpPr>
        <p:spPr>
          <a:xfrm>
            <a:off x="184150" y="6048375"/>
            <a:ext cx="2351088" cy="461963"/>
          </a:xfrm>
          <a:prstGeom prst="rect">
            <a:avLst/>
          </a:prstGeom>
        </p:spPr>
        <p:txBody>
          <a:bodyPr wrap="none">
            <a:spAutoFit/>
          </a:bodyPr>
          <a:lstStyle/>
          <a:p>
            <a:pPr eaLnBrk="1" hangingPunct="1">
              <a:defRPr/>
            </a:pPr>
            <a:r>
              <a:rPr lang="zh-CN" altLang="zh-CN" sz="2400" b="1">
                <a:solidFill>
                  <a:schemeClr val="bg1"/>
                </a:solidFill>
                <a:latin typeface="+mn-lt"/>
              </a:rPr>
              <a:t>线圈中的电流：</a:t>
            </a:r>
            <a:endParaRPr lang="zh-CN" altLang="en-US" sz="2400" b="1">
              <a:solidFill>
                <a:schemeClr val="bg1"/>
              </a:solidFill>
              <a:latin typeface="+mn-lt"/>
            </a:endParaRPr>
          </a:p>
        </p:txBody>
      </p:sp>
      <p:sp>
        <p:nvSpPr>
          <p:cNvPr id="16" name="Rectangle 15"/>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17" name="对象 16"/>
          <p:cNvGraphicFramePr>
            <a:graphicFrameLocks noChangeAspect="1"/>
          </p:cNvGraphicFramePr>
          <p:nvPr/>
        </p:nvGraphicFramePr>
        <p:xfrm>
          <a:off x="2557463" y="5934075"/>
          <a:ext cx="3327400" cy="690563"/>
        </p:xfrm>
        <a:graphic>
          <a:graphicData uri="http://schemas.openxmlformats.org/presentationml/2006/ole">
            <mc:AlternateContent xmlns:mc="http://schemas.openxmlformats.org/markup-compatibility/2006">
              <mc:Choice xmlns:v="urn:schemas-microsoft-com:vml" Requires="v">
                <p:oleObj name="Equation" r:id="rId11" imgW="1905000" imgH="393700" progId="Equation.DSMT4">
                  <p:embed/>
                </p:oleObj>
              </mc:Choice>
              <mc:Fallback>
                <p:oleObj name="Equation" r:id="rId11" imgW="1905000" imgH="393700" progId="Equation.DSMT4">
                  <p:embed/>
                  <p:pic>
                    <p:nvPicPr>
                      <p:cNvPr id="0" name="对象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7463" y="5934075"/>
                        <a:ext cx="33274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1" grpId="0"/>
      <p:bldP spid="14" grpId="0"/>
      <p:bldP spid="15" grpId="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1723</TotalTime>
  <Words>5219</Words>
  <Application>Microsoft Office PowerPoint</Application>
  <PresentationFormat>全屏显示(4:3)</PresentationFormat>
  <Paragraphs>540</Paragraphs>
  <Slides>77</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77</vt:i4>
      </vt:variant>
    </vt:vector>
  </HeadingPairs>
  <TitlesOfParts>
    <vt:vector size="89" baseType="lpstr">
      <vt:lpstr>华文楷体</vt:lpstr>
      <vt:lpstr>华文中宋</vt:lpstr>
      <vt:lpstr>楷体_GB2312</vt:lpstr>
      <vt:lpstr>隶书</vt:lpstr>
      <vt:lpstr>宋体</vt:lpstr>
      <vt:lpstr>Arial</vt:lpstr>
      <vt:lpstr>Calibri</vt:lpstr>
      <vt:lpstr>Times New Roman</vt:lpstr>
      <vt:lpstr>Wingdings</vt: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fan fei</cp:lastModifiedBy>
  <cp:revision>132</cp:revision>
  <dcterms:created xsi:type="dcterms:W3CDTF">2002-06-18T00:43:24Z</dcterms:created>
  <dcterms:modified xsi:type="dcterms:W3CDTF">2021-06-18T05:54:22Z</dcterms:modified>
</cp:coreProperties>
</file>